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</p:sldMasterIdLst>
  <p:notesMasterIdLst>
    <p:notesMasterId r:id="rId22"/>
  </p:notesMasterIdLst>
  <p:sldIdLst>
    <p:sldId id="386" r:id="rId3"/>
    <p:sldId id="357" r:id="rId4"/>
    <p:sldId id="390" r:id="rId5"/>
    <p:sldId id="391" r:id="rId6"/>
    <p:sldId id="392" r:id="rId7"/>
    <p:sldId id="393" r:id="rId8"/>
    <p:sldId id="394" r:id="rId9"/>
    <p:sldId id="398" r:id="rId10"/>
    <p:sldId id="399" r:id="rId11"/>
    <p:sldId id="400" r:id="rId12"/>
    <p:sldId id="401" r:id="rId13"/>
    <p:sldId id="402" r:id="rId14"/>
    <p:sldId id="403" r:id="rId15"/>
    <p:sldId id="404" r:id="rId16"/>
    <p:sldId id="396" r:id="rId17"/>
    <p:sldId id="405" r:id="rId18"/>
    <p:sldId id="397" r:id="rId19"/>
    <p:sldId id="356" r:id="rId20"/>
    <p:sldId id="40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9FA166A-B890-4F9D-BE58-328F8F445D09}">
          <p14:sldIdLst>
            <p14:sldId id="386"/>
            <p14:sldId id="357"/>
            <p14:sldId id="390"/>
            <p14:sldId id="391"/>
            <p14:sldId id="392"/>
            <p14:sldId id="393"/>
            <p14:sldId id="394"/>
            <p14:sldId id="398"/>
            <p14:sldId id="399"/>
            <p14:sldId id="400"/>
            <p14:sldId id="401"/>
            <p14:sldId id="402"/>
            <p14:sldId id="403"/>
            <p14:sldId id="404"/>
            <p14:sldId id="396"/>
            <p14:sldId id="405"/>
            <p14:sldId id="397"/>
            <p14:sldId id="356"/>
            <p14:sldId id="4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754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 Prasaja" initials="AD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534"/>
    <a:srgbClr val="FFC62A"/>
    <a:srgbClr val="3773A5"/>
    <a:srgbClr val="34343D"/>
    <a:srgbClr val="F29C1F"/>
    <a:srgbClr val="68CAD1"/>
    <a:srgbClr val="E57E25"/>
    <a:srgbClr val="F3D55B"/>
    <a:srgbClr val="F5B71D"/>
    <a:srgbClr val="FDB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62" autoAdjust="0"/>
    <p:restoredTop sz="94434" autoAdjust="0"/>
  </p:normalViewPr>
  <p:slideViewPr>
    <p:cSldViewPr snapToGrid="0">
      <p:cViewPr varScale="1">
        <p:scale>
          <a:sx n="69" d="100"/>
          <a:sy n="69" d="100"/>
        </p:scale>
        <p:origin x="1452" y="72"/>
      </p:cViewPr>
      <p:guideLst>
        <p:guide orient="horz" pos="75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4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jpe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1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12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87AFB-F54A-40DE-AE4F-4618E6765BC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713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48714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15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16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C40A6E-D38E-4956-B69F-E5B123398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00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6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4866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66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6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7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8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68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8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6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6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67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7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7878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74259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9280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5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84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68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8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89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90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9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69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9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95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6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9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8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9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70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0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0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61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70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0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5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06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707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70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1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7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67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67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7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BDA91-D4BC-4438-988F-CCD0C52D71D9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EB4F4-729E-4F81-86B1-A136C8C2B02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2532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12" Type="http://schemas.openxmlformats.org/officeDocument/2006/relationships/slide" Target="slide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9.png"/><Relationship Id="rId5" Type="http://schemas.openxmlformats.org/officeDocument/2006/relationships/image" Target="../media/image18.png"/><Relationship Id="rId15" Type="http://schemas.openxmlformats.org/officeDocument/2006/relationships/image" Target="../media/image38.PNG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19.png"/><Relationship Id="rId14" Type="http://schemas.openxmlformats.org/officeDocument/2006/relationships/slide" Target="slide1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12" Type="http://schemas.openxmlformats.org/officeDocument/2006/relationships/slide" Target="slide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9.png"/><Relationship Id="rId5" Type="http://schemas.openxmlformats.org/officeDocument/2006/relationships/image" Target="../media/image18.png"/><Relationship Id="rId15" Type="http://schemas.openxmlformats.org/officeDocument/2006/relationships/image" Target="../media/image39.PNG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19.png"/><Relationship Id="rId14" Type="http://schemas.openxmlformats.org/officeDocument/2006/relationships/slide" Target="slide1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12" Type="http://schemas.openxmlformats.org/officeDocument/2006/relationships/slide" Target="slide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9.png"/><Relationship Id="rId5" Type="http://schemas.openxmlformats.org/officeDocument/2006/relationships/image" Target="../media/image18.png"/><Relationship Id="rId15" Type="http://schemas.openxmlformats.org/officeDocument/2006/relationships/image" Target="../media/image40.PNG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19.png"/><Relationship Id="rId14" Type="http://schemas.openxmlformats.org/officeDocument/2006/relationships/slide" Target="slide1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12" Type="http://schemas.openxmlformats.org/officeDocument/2006/relationships/slide" Target="slide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9.png"/><Relationship Id="rId5" Type="http://schemas.openxmlformats.org/officeDocument/2006/relationships/image" Target="../media/image18.png"/><Relationship Id="rId15" Type="http://schemas.openxmlformats.org/officeDocument/2006/relationships/image" Target="../media/image41.PNG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19.png"/><Relationship Id="rId14" Type="http://schemas.openxmlformats.org/officeDocument/2006/relationships/slide" Target="slide1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12" Type="http://schemas.openxmlformats.org/officeDocument/2006/relationships/slide" Target="slide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9.png"/><Relationship Id="rId5" Type="http://schemas.openxmlformats.org/officeDocument/2006/relationships/image" Target="../media/image18.png"/><Relationship Id="rId15" Type="http://schemas.openxmlformats.org/officeDocument/2006/relationships/image" Target="../media/image42.PNG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19.png"/><Relationship Id="rId14" Type="http://schemas.openxmlformats.org/officeDocument/2006/relationships/slide" Target="slide1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slide" Target="slide6.xml"/><Relationship Id="rId3" Type="http://schemas.microsoft.com/office/2007/relationships/hdphoto" Target="../media/hdphoto1.wdp"/><Relationship Id="rId7" Type="http://schemas.openxmlformats.org/officeDocument/2006/relationships/image" Target="../media/image19.png"/><Relationship Id="rId12" Type="http://schemas.openxmlformats.org/officeDocument/2006/relationships/image" Target="../media/image43.png"/><Relationship Id="rId17" Type="http://schemas.openxmlformats.org/officeDocument/2006/relationships/slide" Target="slide8.xml"/><Relationship Id="rId2" Type="http://schemas.openxmlformats.org/officeDocument/2006/relationships/image" Target="../media/image6.png"/><Relationship Id="rId16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2.png"/><Relationship Id="rId5" Type="http://schemas.openxmlformats.org/officeDocument/2006/relationships/image" Target="../media/image18.png"/><Relationship Id="rId15" Type="http://schemas.openxmlformats.org/officeDocument/2006/relationships/slide" Target="slide4.xml"/><Relationship Id="rId10" Type="http://schemas.openxmlformats.org/officeDocument/2006/relationships/image" Target="../media/image21.png"/><Relationship Id="rId4" Type="http://schemas.openxmlformats.org/officeDocument/2006/relationships/image" Target="../media/image7.png"/><Relationship Id="rId9" Type="http://schemas.openxmlformats.org/officeDocument/2006/relationships/image" Target="../media/image23.png"/><Relationship Id="rId1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12" Type="http://schemas.openxmlformats.org/officeDocument/2006/relationships/slide" Target="slide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9.png"/><Relationship Id="rId5" Type="http://schemas.openxmlformats.org/officeDocument/2006/relationships/image" Target="../media/image18.png"/><Relationship Id="rId15" Type="http://schemas.openxmlformats.org/officeDocument/2006/relationships/image" Target="../media/image45.png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19.png"/><Relationship Id="rId14" Type="http://schemas.openxmlformats.org/officeDocument/2006/relationships/slide" Target="slide1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47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12" Type="http://schemas.openxmlformats.org/officeDocument/2006/relationships/slide" Target="slide5.xml"/><Relationship Id="rId17" Type="http://schemas.openxmlformats.org/officeDocument/2006/relationships/image" Target="../media/image50.png"/><Relationship Id="rId2" Type="http://schemas.openxmlformats.org/officeDocument/2006/relationships/image" Target="../media/image46.png"/><Relationship Id="rId16" Type="http://schemas.openxmlformats.org/officeDocument/2006/relationships/image" Target="../media/image4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47.png"/><Relationship Id="rId5" Type="http://schemas.openxmlformats.org/officeDocument/2006/relationships/image" Target="../media/image18.png"/><Relationship Id="rId15" Type="http://schemas.microsoft.com/office/2007/relationships/hdphoto" Target="../media/hdphoto4.wdp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19.png"/><Relationship Id="rId14" Type="http://schemas.openxmlformats.org/officeDocument/2006/relationships/image" Target="../media/image4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7.png"/><Relationship Id="rId7" Type="http://schemas.openxmlformats.org/officeDocument/2006/relationships/image" Target="../media/image53.pn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22.png"/><Relationship Id="rId4" Type="http://schemas.openxmlformats.org/officeDocument/2006/relationships/image" Target="../media/image52.png"/><Relationship Id="rId9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7.png"/><Relationship Id="rId7" Type="http://schemas.openxmlformats.org/officeDocument/2006/relationships/image" Target="../media/image53.pn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22.png"/><Relationship Id="rId4" Type="http://schemas.openxmlformats.org/officeDocument/2006/relationships/image" Target="../media/image52.png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.png"/><Relationship Id="rId18" Type="http://schemas.openxmlformats.org/officeDocument/2006/relationships/image" Target="../media/image14.png"/><Relationship Id="rId3" Type="http://schemas.microsoft.com/office/2007/relationships/hdphoto" Target="../media/hdphoto1.wdp"/><Relationship Id="rId21" Type="http://schemas.openxmlformats.org/officeDocument/2006/relationships/image" Target="../media/image16.png"/><Relationship Id="rId17" Type="http://schemas.openxmlformats.org/officeDocument/2006/relationships/image" Target="../media/image13.png"/><Relationship Id="rId2" Type="http://schemas.openxmlformats.org/officeDocument/2006/relationships/image" Target="../media/image6.png"/><Relationship Id="rId16" Type="http://schemas.openxmlformats.org/officeDocument/2006/relationships/image" Target="../media/image12.png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5" Type="http://schemas.openxmlformats.org/officeDocument/2006/relationships/image" Target="../media/image11.png"/><Relationship Id="rId19" Type="http://schemas.microsoft.com/office/2007/relationships/hdphoto" Target="../media/hdphoto2.wdp"/><Relationship Id="rId4" Type="http://schemas.openxmlformats.org/officeDocument/2006/relationships/image" Target="../media/image7.png"/><Relationship Id="rId14" Type="http://schemas.openxmlformats.org/officeDocument/2006/relationships/slide" Target="slide3.xml"/><Relationship Id="rId22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slide" Target="slide4.xml"/><Relationship Id="rId3" Type="http://schemas.microsoft.com/office/2007/relationships/hdphoto" Target="../media/hdphoto1.wdp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3.png"/><Relationship Id="rId5" Type="http://schemas.openxmlformats.org/officeDocument/2006/relationships/image" Target="../media/image18.png"/><Relationship Id="rId15" Type="http://schemas.openxmlformats.org/officeDocument/2006/relationships/image" Target="../media/image26.png"/><Relationship Id="rId10" Type="http://schemas.openxmlformats.org/officeDocument/2006/relationships/image" Target="../media/image22.png"/><Relationship Id="rId4" Type="http://schemas.openxmlformats.org/officeDocument/2006/relationships/image" Target="../media/image7.png"/><Relationship Id="rId9" Type="http://schemas.openxmlformats.org/officeDocument/2006/relationships/image" Target="../media/image21.png"/><Relationship Id="rId1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slide" Target="slide5.xml"/><Relationship Id="rId18" Type="http://schemas.openxmlformats.org/officeDocument/2006/relationships/hyperlink" Target="http://m4dj3st3r.deviantart.com/art/Close-Icon-77881716" TargetMode="External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12" Type="http://schemas.openxmlformats.org/officeDocument/2006/relationships/image" Target="../media/image9.png"/><Relationship Id="rId17" Type="http://schemas.openxmlformats.org/officeDocument/2006/relationships/image" Target="../media/image28.png"/><Relationship Id="rId2" Type="http://schemas.openxmlformats.org/officeDocument/2006/relationships/image" Target="../media/image6.png"/><Relationship Id="rId16" Type="http://schemas.openxmlformats.org/officeDocument/2006/relationships/hyperlink" Target="http://www.publicdomainfiles.com/show_file.php?id=13942933218533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11.png"/><Relationship Id="rId5" Type="http://schemas.openxmlformats.org/officeDocument/2006/relationships/image" Target="../media/image18.png"/><Relationship Id="rId15" Type="http://schemas.openxmlformats.org/officeDocument/2006/relationships/image" Target="../media/image27.png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19.png"/><Relationship Id="rId1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30.png"/><Relationship Id="rId18" Type="http://schemas.openxmlformats.org/officeDocument/2006/relationships/slide" Target="slide4.xml"/><Relationship Id="rId3" Type="http://schemas.microsoft.com/office/2007/relationships/hdphoto" Target="../media/hdphoto1.wdp"/><Relationship Id="rId21" Type="http://schemas.openxmlformats.org/officeDocument/2006/relationships/image" Target="../media/image32.png"/><Relationship Id="rId7" Type="http://schemas.openxmlformats.org/officeDocument/2006/relationships/image" Target="../media/image19.png"/><Relationship Id="rId12" Type="http://schemas.openxmlformats.org/officeDocument/2006/relationships/image" Target="../media/image29.png"/><Relationship Id="rId2" Type="http://schemas.openxmlformats.org/officeDocument/2006/relationships/image" Target="../media/image6.png"/><Relationship Id="rId16" Type="http://schemas.openxmlformats.org/officeDocument/2006/relationships/image" Target="../media/image31.pn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2.png"/><Relationship Id="rId5" Type="http://schemas.openxmlformats.org/officeDocument/2006/relationships/image" Target="../media/image18.png"/><Relationship Id="rId15" Type="http://schemas.openxmlformats.org/officeDocument/2006/relationships/image" Target="../media/image30.png"/><Relationship Id="rId10" Type="http://schemas.openxmlformats.org/officeDocument/2006/relationships/image" Target="../media/image21.png"/><Relationship Id="rId19" Type="http://schemas.openxmlformats.org/officeDocument/2006/relationships/image" Target="../media/image31.png"/><Relationship Id="rId4" Type="http://schemas.openxmlformats.org/officeDocument/2006/relationships/image" Target="../media/image7.png"/><Relationship Id="rId9" Type="http://schemas.openxmlformats.org/officeDocument/2006/relationships/image" Target="../media/image23.png"/><Relationship Id="rId14" Type="http://schemas.openxmlformats.org/officeDocument/2006/relationships/slide" Target="slide6.xml"/><Relationship Id="rId22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slide" Target="slide7.xml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2" Type="http://schemas.openxmlformats.org/officeDocument/2006/relationships/image" Target="../media/image6.png"/><Relationship Id="rId1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9.png"/><Relationship Id="rId5" Type="http://schemas.openxmlformats.org/officeDocument/2006/relationships/image" Target="../media/image18.png"/><Relationship Id="rId15" Type="http://schemas.openxmlformats.org/officeDocument/2006/relationships/image" Target="../media/image34.png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image" Target="../media/image19.png"/><Relationship Id="rId1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slide" Target="slide6.xml"/><Relationship Id="rId3" Type="http://schemas.microsoft.com/office/2007/relationships/hdphoto" Target="../media/hdphoto1.wdp"/><Relationship Id="rId7" Type="http://schemas.openxmlformats.org/officeDocument/2006/relationships/image" Target="../media/image19.png"/><Relationship Id="rId12" Type="http://schemas.openxmlformats.org/officeDocument/2006/relationships/image" Target="../media/image32.png"/><Relationship Id="rId17" Type="http://schemas.openxmlformats.org/officeDocument/2006/relationships/slide" Target="slide8.xml"/><Relationship Id="rId2" Type="http://schemas.openxmlformats.org/officeDocument/2006/relationships/image" Target="../media/image6.png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3.png"/><Relationship Id="rId5" Type="http://schemas.openxmlformats.org/officeDocument/2006/relationships/image" Target="../media/image18.png"/><Relationship Id="rId15" Type="http://schemas.openxmlformats.org/officeDocument/2006/relationships/slide" Target="slide4.xml"/><Relationship Id="rId10" Type="http://schemas.openxmlformats.org/officeDocument/2006/relationships/image" Target="../media/image22.png"/><Relationship Id="rId4" Type="http://schemas.openxmlformats.org/officeDocument/2006/relationships/image" Target="../media/image7.png"/><Relationship Id="rId9" Type="http://schemas.openxmlformats.org/officeDocument/2006/relationships/image" Target="../media/image21.png"/><Relationship Id="rId1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12" Type="http://schemas.openxmlformats.org/officeDocument/2006/relationships/slide" Target="slide5.xml"/><Relationship Id="rId17" Type="http://schemas.openxmlformats.org/officeDocument/2006/relationships/image" Target="../media/image36.PNG"/><Relationship Id="rId2" Type="http://schemas.openxmlformats.org/officeDocument/2006/relationships/image" Target="../media/image6.png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9.png"/><Relationship Id="rId5" Type="http://schemas.openxmlformats.org/officeDocument/2006/relationships/image" Target="../media/image18.png"/><Relationship Id="rId15" Type="http://schemas.openxmlformats.org/officeDocument/2006/relationships/slide" Target="slide17.xml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19.png"/><Relationship Id="rId1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12" Type="http://schemas.openxmlformats.org/officeDocument/2006/relationships/slide" Target="slide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9.png"/><Relationship Id="rId5" Type="http://schemas.openxmlformats.org/officeDocument/2006/relationships/image" Target="../media/image18.png"/><Relationship Id="rId15" Type="http://schemas.openxmlformats.org/officeDocument/2006/relationships/image" Target="../media/image37.PNG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19.png"/><Relationship Id="rId14" Type="http://schemas.openxmlformats.org/officeDocument/2006/relationships/slide" Target="slide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C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5">
            <a:extLst>
              <a:ext uri="{FF2B5EF4-FFF2-40B4-BE49-F238E27FC236}">
                <a16:creationId xmlns:a16="http://schemas.microsoft.com/office/drawing/2014/main" id="{057E51EB-1B6D-4364-A990-EE0FEB71E47E}"/>
              </a:ext>
            </a:extLst>
          </p:cNvPr>
          <p:cNvSpPr txBox="1"/>
          <p:nvPr/>
        </p:nvSpPr>
        <p:spPr>
          <a:xfrm>
            <a:off x="681734" y="1486620"/>
            <a:ext cx="12553982" cy="2308324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altLang="ko-KR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Easy to Learn</a:t>
            </a:r>
          </a:p>
          <a:p>
            <a:r>
              <a:rPr lang="en-US" altLang="ko-KR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Hard to Master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740140-0C44-45D8-BD70-BFE30C6F1487}"/>
              </a:ext>
            </a:extLst>
          </p:cNvPr>
          <p:cNvSpPr txBox="1"/>
          <p:nvPr/>
        </p:nvSpPr>
        <p:spPr>
          <a:xfrm>
            <a:off x="687550" y="4040471"/>
            <a:ext cx="23943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pc="1500" dirty="0">
                <a:solidFill>
                  <a:srgbClr val="FFD534"/>
                </a:solidFill>
                <a:latin typeface="Ubuntu"/>
              </a:rPr>
              <a:t>FRI</a:t>
            </a:r>
            <a:r>
              <a:rPr lang="en-US" sz="2800" b="1" spc="1500" dirty="0">
                <a:solidFill>
                  <a:srgbClr val="3773A5"/>
                </a:solidFill>
                <a:latin typeface="Ubuntu"/>
              </a:rPr>
              <a:t>DAY</a:t>
            </a:r>
            <a:endParaRPr lang="id-ID" sz="2800" b="1" spc="1500" dirty="0">
              <a:solidFill>
                <a:srgbClr val="3773A5"/>
              </a:solidFill>
              <a:latin typeface="Ubuntu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CFF704-6119-4AEF-8F28-636837D6E3A8}"/>
              </a:ext>
            </a:extLst>
          </p:cNvPr>
          <p:cNvSpPr txBox="1"/>
          <p:nvPr/>
        </p:nvSpPr>
        <p:spPr>
          <a:xfrm>
            <a:off x="681734" y="4531295"/>
            <a:ext cx="68192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effectLst/>
              </a:rPr>
              <a:t>If the code and the comments do not match, possibly</a:t>
            </a:r>
          </a:p>
          <a:p>
            <a:r>
              <a:rPr lang="en-US" sz="2400" b="1" dirty="0">
                <a:solidFill>
                  <a:schemeClr val="bg1"/>
                </a:solidFill>
                <a:latin typeface="Ubuntu"/>
              </a:rPr>
              <a:t>Both are</a:t>
            </a:r>
            <a:r>
              <a:rPr lang="en-US" sz="2400" b="1" dirty="0">
                <a:solidFill>
                  <a:srgbClr val="FFD534"/>
                </a:solidFill>
                <a:latin typeface="Ubuntu"/>
              </a:rPr>
              <a:t> </a:t>
            </a:r>
            <a:r>
              <a:rPr lang="en-US" sz="2400" b="1" dirty="0" err="1">
                <a:solidFill>
                  <a:srgbClr val="FFD534"/>
                </a:solidFill>
                <a:latin typeface="Ubuntu"/>
              </a:rPr>
              <a:t>inccorrect</a:t>
            </a:r>
            <a:endParaRPr lang="id-ID" sz="2400" b="1" dirty="0">
              <a:solidFill>
                <a:srgbClr val="FFD534"/>
              </a:solidFill>
              <a:latin typeface="Ubuntu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49" name="Slide Zoom 48">
                <a:extLst>
                  <a:ext uri="{FF2B5EF4-FFF2-40B4-BE49-F238E27FC236}">
                    <a16:creationId xmlns:a16="http://schemas.microsoft.com/office/drawing/2014/main" id="{06292F40-31D6-486D-9017-DC3A6A40CF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46163593"/>
                  </p:ext>
                </p:extLst>
              </p:nvPr>
            </p:nvGraphicFramePr>
            <p:xfrm>
              <a:off x="9935663" y="289601"/>
              <a:ext cx="1574603" cy="685714"/>
            </p:xfrm>
            <a:graphic>
              <a:graphicData uri="http://schemas.microsoft.com/office/powerpoint/2016/slidezoom">
                <pslz:sldZm>
                  <pslz:sldZmObj sldId="357" cId="1583992890">
                    <pslz:zmPr id="{B9754420-35F4-4A84-BFB6-50484BABB405}" returnToParent="0" imageType="cover" transitionDur="1000">
                      <p166:blipFill xmlns:p166="http://schemas.microsoft.com/office/powerpoint/2016/6/main"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574603" cy="685714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49" name="Slide Zoom 48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06292F40-31D6-486D-9017-DC3A6A40CF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35663" y="289601"/>
                <a:ext cx="1574603" cy="685714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3346DE3C-2A37-41D3-9FE9-7572B41F370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288" y="1250576"/>
            <a:ext cx="4635653" cy="463565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0DB1F1E-BFCC-46FA-96C9-8831A4648941}"/>
              </a:ext>
            </a:extLst>
          </p:cNvPr>
          <p:cNvSpPr/>
          <p:nvPr/>
        </p:nvSpPr>
        <p:spPr>
          <a:xfrm>
            <a:off x="7129287" y="971771"/>
            <a:ext cx="4635653" cy="4756155"/>
          </a:xfrm>
          <a:prstGeom prst="rect">
            <a:avLst/>
          </a:prstGeom>
          <a:solidFill>
            <a:srgbClr val="3773A5">
              <a:alpha val="18000"/>
            </a:srgb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6908722-3041-47EB-8095-E4D7730DABFB}"/>
              </a:ext>
            </a:extLst>
          </p:cNvPr>
          <p:cNvGrpSpPr/>
          <p:nvPr/>
        </p:nvGrpSpPr>
        <p:grpSpPr>
          <a:xfrm>
            <a:off x="724622" y="223749"/>
            <a:ext cx="2998923" cy="817418"/>
            <a:chOff x="721060" y="301027"/>
            <a:chExt cx="2998923" cy="81741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0241C7E-FDC2-4A47-8565-050D940DC8BB}"/>
                </a:ext>
              </a:extLst>
            </p:cNvPr>
            <p:cNvSpPr txBox="1"/>
            <p:nvPr/>
          </p:nvSpPr>
          <p:spPr>
            <a:xfrm>
              <a:off x="1566188" y="371603"/>
              <a:ext cx="21537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spc="600" dirty="0">
                  <a:solidFill>
                    <a:srgbClr val="FFD534"/>
                  </a:solidFill>
                  <a:latin typeface="Ubuntu"/>
                </a:rPr>
                <a:t>FRI</a:t>
              </a:r>
              <a:r>
                <a:rPr lang="en-US" sz="4000" b="1" spc="600" dirty="0">
                  <a:solidFill>
                    <a:srgbClr val="3773A5"/>
                  </a:solidFill>
                  <a:latin typeface="Ubuntu"/>
                </a:rPr>
                <a:t>DAY</a:t>
              </a:r>
              <a:endParaRPr lang="id-ID" sz="4000" b="1" spc="600" dirty="0">
                <a:solidFill>
                  <a:srgbClr val="3773A5"/>
                </a:solidFill>
                <a:latin typeface="Ubuntu"/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D59EAB3-1846-43D2-B1F3-CEB6F4C01189}"/>
                </a:ext>
              </a:extLst>
            </p:cNvPr>
            <p:cNvGrpSpPr/>
            <p:nvPr/>
          </p:nvGrpSpPr>
          <p:grpSpPr>
            <a:xfrm>
              <a:off x="721060" y="301027"/>
              <a:ext cx="1004463" cy="817418"/>
              <a:chOff x="5344394" y="539094"/>
              <a:chExt cx="1004463" cy="817418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D906A336-0D2D-4A43-8CBB-B84772811041}"/>
                  </a:ext>
                </a:extLst>
              </p:cNvPr>
              <p:cNvSpPr/>
              <p:nvPr/>
            </p:nvSpPr>
            <p:spPr>
              <a:xfrm>
                <a:off x="5372104" y="539094"/>
                <a:ext cx="817418" cy="817418"/>
              </a:xfrm>
              <a:prstGeom prst="ellipse">
                <a:avLst/>
              </a:prstGeom>
              <a:noFill/>
              <a:ln w="38100">
                <a:solidFill>
                  <a:srgbClr val="FFC62A"/>
                </a:solidFill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6" name="TextBox 5">
                <a:extLst>
                  <a:ext uri="{FF2B5EF4-FFF2-40B4-BE49-F238E27FC236}">
                    <a16:creationId xmlns:a16="http://schemas.microsoft.com/office/drawing/2014/main" id="{EF873797-F37A-4102-BD59-98C48956C2E2}"/>
                  </a:ext>
                </a:extLst>
              </p:cNvPr>
              <p:cNvSpPr txBox="1"/>
              <p:nvPr/>
            </p:nvSpPr>
            <p:spPr>
              <a:xfrm>
                <a:off x="5344394" y="549029"/>
                <a:ext cx="1004463" cy="769441"/>
              </a:xfrm>
              <a:prstGeom prst="rect">
                <a:avLst/>
              </a:prstGeom>
              <a:noFill/>
              <a:ln w="127000" cap="rnd" cmpd="thickThin">
                <a:noFill/>
                <a:prstDash val="solid"/>
                <a:bevel/>
              </a:ln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7200">
                    <a:solidFill>
                      <a:schemeClr val="bg1"/>
                    </a:solidFill>
                    <a:effectLst>
                      <a:outerShdw blurRad="12700" dist="88900" dir="3000000" algn="tl" rotWithShape="0">
                        <a:schemeClr val="accent2">
                          <a:alpha val="40000"/>
                        </a:schemeClr>
                      </a:outerShdw>
                    </a:effectLst>
                  </a:defRPr>
                </a:lvl1pPr>
              </a:lstStyle>
              <a:p>
                <a:r>
                  <a:rPr lang="en-US" altLang="ko-KR" sz="4400" b="1" dirty="0">
                    <a:solidFill>
                      <a:srgbClr val="FFFF00"/>
                    </a:solidFill>
                    <a:effectLst>
                      <a:outerShdw blurRad="12700" dist="88900" dir="3000000" algn="tl" rotWithShape="0">
                        <a:srgbClr val="DD8D22">
                          <a:alpha val="40000"/>
                        </a:srgbClr>
                      </a:outerShdw>
                    </a:effectLst>
                    <a:latin typeface="Bauhaus 93" panose="04030905020B02020C02" pitchFamily="82" charset="0"/>
                  </a:rPr>
                  <a:t>F</a:t>
                </a:r>
                <a:r>
                  <a:rPr lang="en-US" altLang="ko-KR" sz="4400" b="1" dirty="0">
                    <a:solidFill>
                      <a:srgbClr val="3773A5"/>
                    </a:solidFill>
                    <a:effectLst>
                      <a:outerShdw blurRad="12700" dist="88900" dir="3000000" algn="tl" rotWithShape="0">
                        <a:srgbClr val="DD8D22">
                          <a:alpha val="40000"/>
                        </a:srgbClr>
                      </a:outerShdw>
                    </a:effectLst>
                    <a:latin typeface="Bauhaus 93" panose="04030905020B02020C02" pitchFamily="82" charset="0"/>
                  </a:rPr>
                  <a:t>D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8308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1" grpId="0"/>
      <p:bldP spid="2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>
            <a:extLst>
              <a:ext uri="{FF2B5EF4-FFF2-40B4-BE49-F238E27FC236}">
                <a16:creationId xmlns:a16="http://schemas.microsoft.com/office/drawing/2014/main" id="{18279326-2A87-440F-8CAD-3B8DC329D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48CAE19F-7B99-40AE-87FF-537FF4A8FAA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AE7B2CE6-D920-4557-A188-DB5A7A4D5BF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156573"/>
            <a:ext cx="749446" cy="701427"/>
          </a:xfrm>
          <a:prstGeom prst="rect">
            <a:avLst/>
          </a:prstGeom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C4620A0D-251E-455B-9F6B-F4BE1B4ADC88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BFFECE69-7279-4E90-8DC7-55179EDA9B58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03880" y="1128529"/>
            <a:ext cx="505210" cy="480696"/>
          </a:xfrm>
          <a:prstGeom prst="rect">
            <a:avLst/>
          </a:prstGeom>
        </p:spPr>
      </p:pic>
      <p:pic>
        <p:nvPicPr>
          <p:cNvPr id="7" name="Picture 11">
            <a:extLst>
              <a:ext uri="{FF2B5EF4-FFF2-40B4-BE49-F238E27FC236}">
                <a16:creationId xmlns:a16="http://schemas.microsoft.com/office/drawing/2014/main" id="{90CAB6AC-6CA7-4F28-8325-A82040562594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0CE1C8-9B0B-4C93-93CA-C17EAC77980E}"/>
              </a:ext>
            </a:extLst>
          </p:cNvPr>
          <p:cNvSpPr txBox="1">
            <a:spLocks/>
          </p:cNvSpPr>
          <p:nvPr/>
        </p:nvSpPr>
        <p:spPr>
          <a:xfrm>
            <a:off x="838202" y="1288924"/>
            <a:ext cx="10515600" cy="520377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id-ID" sz="2400" b="1">
              <a:solidFill>
                <a:srgbClr val="04756F"/>
              </a:solidFill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309A98B6-8B2A-4D1A-BBFF-46B81A97072E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511D1-8F17-42FD-A78C-8247A99406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240651"/>
            <a:ext cx="533333" cy="533333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08BD200C-6463-4CD8-8DC6-726171C0FE6B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6F06EC-21EB-4F11-AC7A-22B9F034BC3C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D43598DF-864E-4B94-9336-B6806F58F6D9}"/>
              </a:ext>
            </a:extLst>
          </p:cNvPr>
          <p:cNvSpPr txBox="1"/>
          <p:nvPr/>
        </p:nvSpPr>
        <p:spPr>
          <a:xfrm>
            <a:off x="2400092" y="0"/>
            <a:ext cx="7391816" cy="1200329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rgbClr val="FDBB2F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Data Visualization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0928310" y="154729"/>
              <a:ext cx="593877" cy="593877"/>
            </p:xfrm>
            <a:graphic>
              <a:graphicData uri="http://schemas.microsoft.com/office/powerpoint/2016/slidezoom">
                <pslz:sldZm>
                  <pslz:sldZmObj sldId="392" cId="3808315996">
                    <pslz:zmPr id="{523CD3DF-B7FC-42FF-ADA8-816BC79058EA}" returnToParent="0" imageType="cover" transitionDur="1000">
                      <p166:blipFill xmlns:p166="http://schemas.microsoft.com/office/powerpoint/2016/6/main"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93877" cy="5938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4" name="Slide Zoom 13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28310" y="154729"/>
                <a:ext cx="593877" cy="5938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1486594" y="924439"/>
              <a:ext cx="658602" cy="1265548"/>
            </p:xfrm>
            <a:graphic>
              <a:graphicData uri="http://schemas.microsoft.com/office/powerpoint/2016/slidezoom">
                <pslz:sldZm>
                  <pslz:sldZmObj sldId="397" cId="3299003329">
                    <pslz:zmPr id="{1D714276-F92F-41D2-AEA7-F6BEDFD2E75E}" returnToParent="0" imageType="cover" transitionDur="1000">
                      <p166:blipFill xmlns:p166="http://schemas.microsoft.com/office/powerpoint/2016/6/main"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58602" cy="126554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86594" y="924439"/>
                <a:ext cx="658602" cy="126554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21" name="Picture 20">
            <a:extLst>
              <a:ext uri="{FF2B5EF4-FFF2-40B4-BE49-F238E27FC236}">
                <a16:creationId xmlns:a16="http://schemas.microsoft.com/office/drawing/2014/main" id="{CFA97FAF-E0FD-472F-B3B0-EE967C5339D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387" y="1136134"/>
            <a:ext cx="6977951" cy="567255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50763323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>
            <a:extLst>
              <a:ext uri="{FF2B5EF4-FFF2-40B4-BE49-F238E27FC236}">
                <a16:creationId xmlns:a16="http://schemas.microsoft.com/office/drawing/2014/main" id="{18279326-2A87-440F-8CAD-3B8DC329D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48CAE19F-7B99-40AE-87FF-537FF4A8FAA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AE7B2CE6-D920-4557-A188-DB5A7A4D5BF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156573"/>
            <a:ext cx="749446" cy="701427"/>
          </a:xfrm>
          <a:prstGeom prst="rect">
            <a:avLst/>
          </a:prstGeom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C4620A0D-251E-455B-9F6B-F4BE1B4ADC88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BFFECE69-7279-4E90-8DC7-55179EDA9B58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03880" y="1128529"/>
            <a:ext cx="505210" cy="480696"/>
          </a:xfrm>
          <a:prstGeom prst="rect">
            <a:avLst/>
          </a:prstGeom>
        </p:spPr>
      </p:pic>
      <p:pic>
        <p:nvPicPr>
          <p:cNvPr id="7" name="Picture 11">
            <a:extLst>
              <a:ext uri="{FF2B5EF4-FFF2-40B4-BE49-F238E27FC236}">
                <a16:creationId xmlns:a16="http://schemas.microsoft.com/office/drawing/2014/main" id="{90CAB6AC-6CA7-4F28-8325-A82040562594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0CE1C8-9B0B-4C93-93CA-C17EAC77980E}"/>
              </a:ext>
            </a:extLst>
          </p:cNvPr>
          <p:cNvSpPr txBox="1">
            <a:spLocks/>
          </p:cNvSpPr>
          <p:nvPr/>
        </p:nvSpPr>
        <p:spPr>
          <a:xfrm>
            <a:off x="838202" y="1288924"/>
            <a:ext cx="10515600" cy="520377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id-ID" sz="2400" b="1">
              <a:solidFill>
                <a:srgbClr val="04756F"/>
              </a:solidFill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309A98B6-8B2A-4D1A-BBFF-46B81A97072E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511D1-8F17-42FD-A78C-8247A99406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240651"/>
            <a:ext cx="533333" cy="533333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08BD200C-6463-4CD8-8DC6-726171C0FE6B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6F06EC-21EB-4F11-AC7A-22B9F034BC3C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D43598DF-864E-4B94-9336-B6806F58F6D9}"/>
              </a:ext>
            </a:extLst>
          </p:cNvPr>
          <p:cNvSpPr txBox="1"/>
          <p:nvPr/>
        </p:nvSpPr>
        <p:spPr>
          <a:xfrm>
            <a:off x="2400092" y="0"/>
            <a:ext cx="7391816" cy="1200329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rgbClr val="FDBB2F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Data Visualization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0928310" y="154729"/>
              <a:ext cx="593877" cy="593877"/>
            </p:xfrm>
            <a:graphic>
              <a:graphicData uri="http://schemas.microsoft.com/office/powerpoint/2016/slidezoom">
                <pslz:sldZm>
                  <pslz:sldZmObj sldId="392" cId="3808315996">
                    <pslz:zmPr id="{523CD3DF-B7FC-42FF-ADA8-816BC79058EA}" returnToParent="0" imageType="cover" transitionDur="1000">
                      <p166:blipFill xmlns:p166="http://schemas.microsoft.com/office/powerpoint/2016/6/main"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93877" cy="5938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4" name="Slide Zoom 13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28310" y="154729"/>
                <a:ext cx="593877" cy="5938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1486594" y="924439"/>
              <a:ext cx="658602" cy="1265548"/>
            </p:xfrm>
            <a:graphic>
              <a:graphicData uri="http://schemas.microsoft.com/office/powerpoint/2016/slidezoom">
                <pslz:sldZm>
                  <pslz:sldZmObj sldId="397" cId="3299003329">
                    <pslz:zmPr id="{1D714276-F92F-41D2-AEA7-F6BEDFD2E75E}" returnToParent="0" imageType="cover" transitionDur="1000">
                      <p166:blipFill xmlns:p166="http://schemas.microsoft.com/office/powerpoint/2016/6/main"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58602" cy="126554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86594" y="924439"/>
                <a:ext cx="658602" cy="126554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19" name="Picture 18">
            <a:extLst>
              <a:ext uri="{FF2B5EF4-FFF2-40B4-BE49-F238E27FC236}">
                <a16:creationId xmlns:a16="http://schemas.microsoft.com/office/drawing/2014/main" id="{CE864680-2D79-40BC-8724-CA4AD5B7F2D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08" y="1052311"/>
            <a:ext cx="8170585" cy="574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89723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>
            <a:extLst>
              <a:ext uri="{FF2B5EF4-FFF2-40B4-BE49-F238E27FC236}">
                <a16:creationId xmlns:a16="http://schemas.microsoft.com/office/drawing/2014/main" id="{18279326-2A87-440F-8CAD-3B8DC329D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48CAE19F-7B99-40AE-87FF-537FF4A8FAA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AE7B2CE6-D920-4557-A188-DB5A7A4D5BF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156573"/>
            <a:ext cx="749446" cy="701427"/>
          </a:xfrm>
          <a:prstGeom prst="rect">
            <a:avLst/>
          </a:prstGeom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C4620A0D-251E-455B-9F6B-F4BE1B4ADC88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BFFECE69-7279-4E90-8DC7-55179EDA9B58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03880" y="1128529"/>
            <a:ext cx="505210" cy="480696"/>
          </a:xfrm>
          <a:prstGeom prst="rect">
            <a:avLst/>
          </a:prstGeom>
        </p:spPr>
      </p:pic>
      <p:pic>
        <p:nvPicPr>
          <p:cNvPr id="7" name="Picture 11">
            <a:extLst>
              <a:ext uri="{FF2B5EF4-FFF2-40B4-BE49-F238E27FC236}">
                <a16:creationId xmlns:a16="http://schemas.microsoft.com/office/drawing/2014/main" id="{90CAB6AC-6CA7-4F28-8325-A82040562594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0CE1C8-9B0B-4C93-93CA-C17EAC77980E}"/>
              </a:ext>
            </a:extLst>
          </p:cNvPr>
          <p:cNvSpPr txBox="1">
            <a:spLocks/>
          </p:cNvSpPr>
          <p:nvPr/>
        </p:nvSpPr>
        <p:spPr>
          <a:xfrm>
            <a:off x="838202" y="1288924"/>
            <a:ext cx="10515600" cy="520377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id-ID" sz="2400" b="1">
              <a:solidFill>
                <a:srgbClr val="04756F"/>
              </a:solidFill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309A98B6-8B2A-4D1A-BBFF-46B81A97072E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511D1-8F17-42FD-A78C-8247A99406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240651"/>
            <a:ext cx="533333" cy="533333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08BD200C-6463-4CD8-8DC6-726171C0FE6B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6F06EC-21EB-4F11-AC7A-22B9F034BC3C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D43598DF-864E-4B94-9336-B6806F58F6D9}"/>
              </a:ext>
            </a:extLst>
          </p:cNvPr>
          <p:cNvSpPr txBox="1"/>
          <p:nvPr/>
        </p:nvSpPr>
        <p:spPr>
          <a:xfrm>
            <a:off x="2400092" y="0"/>
            <a:ext cx="7391816" cy="1200329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rgbClr val="FDBB2F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Data Visualization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0928310" y="154729"/>
              <a:ext cx="593877" cy="593877"/>
            </p:xfrm>
            <a:graphic>
              <a:graphicData uri="http://schemas.microsoft.com/office/powerpoint/2016/slidezoom">
                <pslz:sldZm>
                  <pslz:sldZmObj sldId="392" cId="3808315996">
                    <pslz:zmPr id="{523CD3DF-B7FC-42FF-ADA8-816BC79058EA}" returnToParent="0" imageType="cover" transitionDur="1000">
                      <p166:blipFill xmlns:p166="http://schemas.microsoft.com/office/powerpoint/2016/6/main"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93877" cy="5938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4" name="Slide Zoom 13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28310" y="154729"/>
                <a:ext cx="593877" cy="5938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1486594" y="924439"/>
              <a:ext cx="658602" cy="1265548"/>
            </p:xfrm>
            <a:graphic>
              <a:graphicData uri="http://schemas.microsoft.com/office/powerpoint/2016/slidezoom">
                <pslz:sldZm>
                  <pslz:sldZmObj sldId="397" cId="3299003329">
                    <pslz:zmPr id="{1D714276-F92F-41D2-AEA7-F6BEDFD2E75E}" returnToParent="0" imageType="cover" transitionDur="1000">
                      <p166:blipFill xmlns:p166="http://schemas.microsoft.com/office/powerpoint/2016/6/main"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58602" cy="126554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86594" y="924439"/>
                <a:ext cx="658602" cy="126554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19" name="Picture 18">
            <a:extLst>
              <a:ext uri="{FF2B5EF4-FFF2-40B4-BE49-F238E27FC236}">
                <a16:creationId xmlns:a16="http://schemas.microsoft.com/office/drawing/2014/main" id="{5C682307-2654-4740-937D-415A36BD13D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111" y="1035621"/>
            <a:ext cx="8087779" cy="561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124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>
            <a:extLst>
              <a:ext uri="{FF2B5EF4-FFF2-40B4-BE49-F238E27FC236}">
                <a16:creationId xmlns:a16="http://schemas.microsoft.com/office/drawing/2014/main" id="{18279326-2A87-440F-8CAD-3B8DC329D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48CAE19F-7B99-40AE-87FF-537FF4A8FAA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AE7B2CE6-D920-4557-A188-DB5A7A4D5BF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156573"/>
            <a:ext cx="749446" cy="701427"/>
          </a:xfrm>
          <a:prstGeom prst="rect">
            <a:avLst/>
          </a:prstGeom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C4620A0D-251E-455B-9F6B-F4BE1B4ADC88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BFFECE69-7279-4E90-8DC7-55179EDA9B58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03880" y="1128529"/>
            <a:ext cx="505210" cy="480696"/>
          </a:xfrm>
          <a:prstGeom prst="rect">
            <a:avLst/>
          </a:prstGeom>
        </p:spPr>
      </p:pic>
      <p:pic>
        <p:nvPicPr>
          <p:cNvPr id="7" name="Picture 11">
            <a:extLst>
              <a:ext uri="{FF2B5EF4-FFF2-40B4-BE49-F238E27FC236}">
                <a16:creationId xmlns:a16="http://schemas.microsoft.com/office/drawing/2014/main" id="{90CAB6AC-6CA7-4F28-8325-A82040562594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0CE1C8-9B0B-4C93-93CA-C17EAC77980E}"/>
              </a:ext>
            </a:extLst>
          </p:cNvPr>
          <p:cNvSpPr txBox="1">
            <a:spLocks/>
          </p:cNvSpPr>
          <p:nvPr/>
        </p:nvSpPr>
        <p:spPr>
          <a:xfrm>
            <a:off x="838202" y="1288924"/>
            <a:ext cx="10515600" cy="520377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id-ID" sz="2400" b="1">
              <a:solidFill>
                <a:srgbClr val="04756F"/>
              </a:solidFill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309A98B6-8B2A-4D1A-BBFF-46B81A97072E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511D1-8F17-42FD-A78C-8247A99406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240651"/>
            <a:ext cx="533333" cy="533333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08BD200C-6463-4CD8-8DC6-726171C0FE6B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6F06EC-21EB-4F11-AC7A-22B9F034BC3C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D43598DF-864E-4B94-9336-B6806F58F6D9}"/>
              </a:ext>
            </a:extLst>
          </p:cNvPr>
          <p:cNvSpPr txBox="1"/>
          <p:nvPr/>
        </p:nvSpPr>
        <p:spPr>
          <a:xfrm>
            <a:off x="2400092" y="0"/>
            <a:ext cx="7391816" cy="1200329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rgbClr val="FDBB2F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Data Visualization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0928310" y="154729"/>
              <a:ext cx="593877" cy="593877"/>
            </p:xfrm>
            <a:graphic>
              <a:graphicData uri="http://schemas.microsoft.com/office/powerpoint/2016/slidezoom">
                <pslz:sldZm>
                  <pslz:sldZmObj sldId="392" cId="3808315996">
                    <pslz:zmPr id="{523CD3DF-B7FC-42FF-ADA8-816BC79058EA}" returnToParent="0" imageType="cover" transitionDur="1000">
                      <p166:blipFill xmlns:p166="http://schemas.microsoft.com/office/powerpoint/2016/6/main"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93877" cy="5938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4" name="Slide Zoom 13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28310" y="154729"/>
                <a:ext cx="593877" cy="5938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1486594" y="924439"/>
              <a:ext cx="658602" cy="1265548"/>
            </p:xfrm>
            <a:graphic>
              <a:graphicData uri="http://schemas.microsoft.com/office/powerpoint/2016/slidezoom">
                <pslz:sldZm>
                  <pslz:sldZmObj sldId="397" cId="3299003329">
                    <pslz:zmPr id="{1D714276-F92F-41D2-AEA7-F6BEDFD2E75E}" returnToParent="0" imageType="cover" transitionDur="1000">
                      <p166:blipFill xmlns:p166="http://schemas.microsoft.com/office/powerpoint/2016/6/main"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58602" cy="126554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86594" y="924439"/>
                <a:ext cx="658602" cy="126554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22" name="Picture 21">
            <a:extLst>
              <a:ext uri="{FF2B5EF4-FFF2-40B4-BE49-F238E27FC236}">
                <a16:creationId xmlns:a16="http://schemas.microsoft.com/office/drawing/2014/main" id="{728BEB82-A845-49EC-A4E2-BFFEEB8BE565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"/>
          <a:stretch/>
        </p:blipFill>
        <p:spPr>
          <a:xfrm>
            <a:off x="1407719" y="1076207"/>
            <a:ext cx="9376562" cy="562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65359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>
            <a:extLst>
              <a:ext uri="{FF2B5EF4-FFF2-40B4-BE49-F238E27FC236}">
                <a16:creationId xmlns:a16="http://schemas.microsoft.com/office/drawing/2014/main" id="{18279326-2A87-440F-8CAD-3B8DC329D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48CAE19F-7B99-40AE-87FF-537FF4A8FAA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AE7B2CE6-D920-4557-A188-DB5A7A4D5BF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156573"/>
            <a:ext cx="749446" cy="701427"/>
          </a:xfrm>
          <a:prstGeom prst="rect">
            <a:avLst/>
          </a:prstGeom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C4620A0D-251E-455B-9F6B-F4BE1B4ADC88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BFFECE69-7279-4E90-8DC7-55179EDA9B58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03880" y="1128529"/>
            <a:ext cx="505210" cy="480696"/>
          </a:xfrm>
          <a:prstGeom prst="rect">
            <a:avLst/>
          </a:prstGeom>
        </p:spPr>
      </p:pic>
      <p:pic>
        <p:nvPicPr>
          <p:cNvPr id="7" name="Picture 11">
            <a:extLst>
              <a:ext uri="{FF2B5EF4-FFF2-40B4-BE49-F238E27FC236}">
                <a16:creationId xmlns:a16="http://schemas.microsoft.com/office/drawing/2014/main" id="{90CAB6AC-6CA7-4F28-8325-A82040562594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0CE1C8-9B0B-4C93-93CA-C17EAC77980E}"/>
              </a:ext>
            </a:extLst>
          </p:cNvPr>
          <p:cNvSpPr txBox="1">
            <a:spLocks/>
          </p:cNvSpPr>
          <p:nvPr/>
        </p:nvSpPr>
        <p:spPr>
          <a:xfrm>
            <a:off x="838202" y="1288924"/>
            <a:ext cx="10515600" cy="520377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id-ID" sz="2400" b="1">
              <a:solidFill>
                <a:srgbClr val="04756F"/>
              </a:solidFill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309A98B6-8B2A-4D1A-BBFF-46B81A97072E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511D1-8F17-42FD-A78C-8247A99406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240651"/>
            <a:ext cx="533333" cy="533333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08BD200C-6463-4CD8-8DC6-726171C0FE6B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6F06EC-21EB-4F11-AC7A-22B9F034BC3C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D43598DF-864E-4B94-9336-B6806F58F6D9}"/>
              </a:ext>
            </a:extLst>
          </p:cNvPr>
          <p:cNvSpPr txBox="1"/>
          <p:nvPr/>
        </p:nvSpPr>
        <p:spPr>
          <a:xfrm>
            <a:off x="2400092" y="0"/>
            <a:ext cx="7391816" cy="1200329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rgbClr val="FDBB2F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Data Visualization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0928310" y="154729"/>
              <a:ext cx="593877" cy="593877"/>
            </p:xfrm>
            <a:graphic>
              <a:graphicData uri="http://schemas.microsoft.com/office/powerpoint/2016/slidezoom">
                <pslz:sldZm>
                  <pslz:sldZmObj sldId="392" cId="3808315996">
                    <pslz:zmPr id="{523CD3DF-B7FC-42FF-ADA8-816BC79058EA}" returnToParent="0" imageType="cover" transitionDur="1000">
                      <p166:blipFill xmlns:p166="http://schemas.microsoft.com/office/powerpoint/2016/6/main"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93877" cy="5938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4" name="Slide Zoom 13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28310" y="154729"/>
                <a:ext cx="593877" cy="5938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1486594" y="924439"/>
              <a:ext cx="658602" cy="1265548"/>
            </p:xfrm>
            <a:graphic>
              <a:graphicData uri="http://schemas.microsoft.com/office/powerpoint/2016/slidezoom">
                <pslz:sldZm>
                  <pslz:sldZmObj sldId="397" cId="3299003329">
                    <pslz:zmPr id="{1D714276-F92F-41D2-AEA7-F6BEDFD2E75E}" returnToParent="0" imageType="cover" transitionDur="1000">
                      <p166:blipFill xmlns:p166="http://schemas.microsoft.com/office/powerpoint/2016/6/main"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58602" cy="126554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86594" y="924439"/>
                <a:ext cx="658602" cy="126554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26" name="Picture 25">
            <a:extLst>
              <a:ext uri="{FF2B5EF4-FFF2-40B4-BE49-F238E27FC236}">
                <a16:creationId xmlns:a16="http://schemas.microsoft.com/office/drawing/2014/main" id="{02B2DF76-2CAB-446E-89E1-A2FA2F81D35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101" y="1076206"/>
            <a:ext cx="9399799" cy="563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82771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4">
            <a:extLst>
              <a:ext uri="{FF2B5EF4-FFF2-40B4-BE49-F238E27FC236}">
                <a16:creationId xmlns:a16="http://schemas.microsoft.com/office/drawing/2014/main" id="{F73444BA-D65B-437E-B2A0-C1D8E2B8F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id-ID"/>
          </a:p>
        </p:txBody>
      </p:sp>
      <p:pic>
        <p:nvPicPr>
          <p:cNvPr id="39" name="Picture 14">
            <a:extLst>
              <a:ext uri="{FF2B5EF4-FFF2-40B4-BE49-F238E27FC236}">
                <a16:creationId xmlns:a16="http://schemas.microsoft.com/office/drawing/2014/main" id="{1ABEFB8B-CF76-4053-87AD-B43AE96C9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55446B27-BF9B-40E1-BF76-12EA539058E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41" name="Picture 6">
            <a:extLst>
              <a:ext uri="{FF2B5EF4-FFF2-40B4-BE49-F238E27FC236}">
                <a16:creationId xmlns:a16="http://schemas.microsoft.com/office/drawing/2014/main" id="{4D74C6C1-E93C-469A-8328-ED1A7F5C45C9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220073"/>
            <a:ext cx="749446" cy="701427"/>
          </a:xfrm>
          <a:prstGeom prst="rect">
            <a:avLst/>
          </a:prstGeom>
        </p:spPr>
      </p:pic>
      <p:pic>
        <p:nvPicPr>
          <p:cNvPr id="42" name="Picture 11">
            <a:extLst>
              <a:ext uri="{FF2B5EF4-FFF2-40B4-BE49-F238E27FC236}">
                <a16:creationId xmlns:a16="http://schemas.microsoft.com/office/drawing/2014/main" id="{83550BBD-71B1-4897-8726-91061712DC10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F06ECCD6-B331-4AED-B8E4-CD477A2421AD}"/>
              </a:ext>
            </a:extLst>
          </p:cNvPr>
          <p:cNvSpPr txBox="1">
            <a:spLocks/>
          </p:cNvSpPr>
          <p:nvPr/>
        </p:nvSpPr>
        <p:spPr>
          <a:xfrm>
            <a:off x="838202" y="1288924"/>
            <a:ext cx="10515600" cy="5203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id-ID" sz="2400" b="1">
              <a:solidFill>
                <a:srgbClr val="04756F"/>
              </a:solidFill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1182F271-2D0F-4A53-B64B-2A497231B4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304151"/>
            <a:ext cx="533333" cy="533333"/>
          </a:xfrm>
          <a:prstGeom prst="rect">
            <a:avLst/>
          </a:prstGeom>
        </p:spPr>
      </p:pic>
      <p:pic>
        <p:nvPicPr>
          <p:cNvPr id="45" name="Picture 8">
            <a:extLst>
              <a:ext uri="{FF2B5EF4-FFF2-40B4-BE49-F238E27FC236}">
                <a16:creationId xmlns:a16="http://schemas.microsoft.com/office/drawing/2014/main" id="{8A0506A9-F239-4163-B56C-AE7A6C296BDE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99CB7D0C-4E4A-4CA3-A0F3-24E673781F52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sp>
        <p:nvSpPr>
          <p:cNvPr id="47" name="Rounded Rectangle 23">
            <a:extLst>
              <a:ext uri="{FF2B5EF4-FFF2-40B4-BE49-F238E27FC236}">
                <a16:creationId xmlns:a16="http://schemas.microsoft.com/office/drawing/2014/main" id="{AF11E4C7-BC25-45BC-AD2A-71E775AB12C0}"/>
              </a:ext>
            </a:extLst>
          </p:cNvPr>
          <p:cNvSpPr/>
          <p:nvPr/>
        </p:nvSpPr>
        <p:spPr>
          <a:xfrm>
            <a:off x="4066285" y="-98471"/>
            <a:ext cx="8617453" cy="7070771"/>
          </a:xfrm>
          <a:prstGeom prst="roundRect">
            <a:avLst>
              <a:gd name="adj" fmla="val 4957"/>
            </a:avLst>
          </a:prstGeom>
          <a:solidFill>
            <a:srgbClr val="34343D">
              <a:alpha val="30000"/>
            </a:srgbClr>
          </a:solidFill>
          <a:ln w="28575">
            <a:noFill/>
            <a:prstDash val="dash"/>
          </a:ln>
          <a:effectLst>
            <a:outerShdw dist="203200" dir="4920000" sx="99000" sy="99000" algn="br" rotWithShape="0">
              <a:schemeClr val="bg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D3B0F1AE-8441-4BC6-9C10-74D6626A85D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3847" y="183767"/>
            <a:ext cx="838200" cy="838200"/>
          </a:xfrm>
          <a:prstGeom prst="rect">
            <a:avLst/>
          </a:prstGeom>
        </p:spPr>
      </p:pic>
      <p:pic>
        <p:nvPicPr>
          <p:cNvPr id="60" name="Picture 16">
            <a:extLst>
              <a:ext uri="{FF2B5EF4-FFF2-40B4-BE49-F238E27FC236}">
                <a16:creationId xmlns:a16="http://schemas.microsoft.com/office/drawing/2014/main" id="{D3E23CF7-7124-4A79-800B-3F91535E67C6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67" name="Picture 16">
            <a:extLst>
              <a:ext uri="{FF2B5EF4-FFF2-40B4-BE49-F238E27FC236}">
                <a16:creationId xmlns:a16="http://schemas.microsoft.com/office/drawing/2014/main" id="{0229EEE4-E8DF-42C8-AAB1-2A42ADCF874E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759211">
            <a:off x="125391" y="783419"/>
            <a:ext cx="384898" cy="286270"/>
          </a:xfrm>
          <a:prstGeom prst="rect">
            <a:avLst/>
          </a:prstGeom>
        </p:spPr>
      </p:pic>
      <p:pic>
        <p:nvPicPr>
          <p:cNvPr id="69" name="Picture 7">
            <a:extLst>
              <a:ext uri="{FF2B5EF4-FFF2-40B4-BE49-F238E27FC236}">
                <a16:creationId xmlns:a16="http://schemas.microsoft.com/office/drawing/2014/main" id="{8F5D93EA-E6D7-4A95-B45E-A848B55FD241}"/>
              </a:ext>
            </a:extLst>
          </p:cNvPr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1" name="Slide Zoom 70">
                <a:extLst>
                  <a:ext uri="{FF2B5EF4-FFF2-40B4-BE49-F238E27FC236}">
                    <a16:creationId xmlns:a16="http://schemas.microsoft.com/office/drawing/2014/main" id="{E46F71FD-4C91-4310-A577-32D6A9AA46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47686668"/>
                  </p:ext>
                </p:extLst>
              </p:nvPr>
            </p:nvGraphicFramePr>
            <p:xfrm>
              <a:off x="6795949" y="2935694"/>
              <a:ext cx="3353971" cy="1042270"/>
            </p:xfrm>
            <a:graphic>
              <a:graphicData uri="http://schemas.microsoft.com/office/powerpoint/2016/slidezoom">
                <pslz:sldZm>
                  <pslz:sldZmObj sldId="393" cId="2274087851">
                    <pslz:zmPr id="{B90B37F1-AF7A-49D4-8CBE-DCB696457421}" returnToParent="0" imageType="cover" transitionDur="1000">
                      <p166:blipFill xmlns:p166="http://schemas.microsoft.com/office/powerpoint/2016/6/main"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353971" cy="104227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1" name="Slide Zoom 70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E46F71FD-4C91-4310-A577-32D6A9AA46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95949" y="2935694"/>
                <a:ext cx="3353971" cy="104227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sp>
        <p:nvSpPr>
          <p:cNvPr id="74" name="TextBox 18">
            <a:extLst>
              <a:ext uri="{FF2B5EF4-FFF2-40B4-BE49-F238E27FC236}">
                <a16:creationId xmlns:a16="http://schemas.microsoft.com/office/drawing/2014/main" id="{4EE0D394-E295-4617-9871-BDC39E9460DA}"/>
              </a:ext>
            </a:extLst>
          </p:cNvPr>
          <p:cNvSpPr txBox="1"/>
          <p:nvPr/>
        </p:nvSpPr>
        <p:spPr>
          <a:xfrm>
            <a:off x="-15210" y="2035053"/>
            <a:ext cx="4203633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d-ID" altLang="ko-KR" sz="5200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Daftar</a:t>
            </a:r>
          </a:p>
          <a:p>
            <a:r>
              <a:rPr lang="id-ID" altLang="ko-KR" sz="5200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“Pembahasan”</a:t>
            </a:r>
            <a:endParaRPr lang="ko-KR" altLang="en-US" sz="52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5" name="Slide Zoom 74">
                <a:extLst>
                  <a:ext uri="{FF2B5EF4-FFF2-40B4-BE49-F238E27FC236}">
                    <a16:creationId xmlns:a16="http://schemas.microsoft.com/office/drawing/2014/main" id="{0E1E508D-737D-4947-BF39-9F8590D4FA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72735854"/>
                  </p:ext>
                </p:extLst>
              </p:nvPr>
            </p:nvGraphicFramePr>
            <p:xfrm>
              <a:off x="6750517" y="1157504"/>
              <a:ext cx="3444835" cy="1143392"/>
            </p:xfrm>
            <a:graphic>
              <a:graphicData uri="http://schemas.microsoft.com/office/powerpoint/2016/slidezoom">
                <pslz:sldZm>
                  <pslz:sldZmObj sldId="391" cId="1597831758">
                    <pslz:zmPr id="{733743C5-079B-484F-A393-BB18D681729E}" returnToParent="0" imageType="cover" transitionDur="1000">
                      <p166:blipFill xmlns:p166="http://schemas.microsoft.com/office/powerpoint/2016/6/main"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444835" cy="1143392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5" name="Slide Zoom 74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0E1E508D-737D-4947-BF39-9F8590D4FA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50517" y="1157504"/>
                <a:ext cx="3444835" cy="1143392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5015F7A3-8E45-4D09-9455-7CD9619162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8272871"/>
                  </p:ext>
                </p:extLst>
              </p:nvPr>
            </p:nvGraphicFramePr>
            <p:xfrm>
              <a:off x="6822170" y="4598906"/>
              <a:ext cx="3301529" cy="956315"/>
            </p:xfrm>
            <a:graphic>
              <a:graphicData uri="http://schemas.microsoft.com/office/powerpoint/2016/slidezoom">
                <pslz:sldZm>
                  <pslz:sldZmObj sldId="398" cId="3985919440">
                    <pslz:zmPr id="{28D70D53-6F70-4A82-8B10-D29BA12F7FB5}" returnToParent="0" imageType="cover" transitionDur="1000">
                      <p166:blipFill xmlns:p166="http://schemas.microsoft.com/office/powerpoint/2016/6/main"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301529" cy="956315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Slide Zoom 2">
                <a:hlinkClick r:id="rId17" action="ppaction://hlinksldjump"/>
                <a:extLst>
                  <a:ext uri="{FF2B5EF4-FFF2-40B4-BE49-F238E27FC236}">
                    <a16:creationId xmlns:a16="http://schemas.microsoft.com/office/drawing/2014/main" id="{5015F7A3-8E45-4D09-9455-7CD9619162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22170" y="4598906"/>
                <a:ext cx="3301529" cy="956315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96555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uild="p"/>
      <p:bldP spid="47" grpId="0" animBg="1"/>
      <p:bldP spid="7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>
            <a:extLst>
              <a:ext uri="{FF2B5EF4-FFF2-40B4-BE49-F238E27FC236}">
                <a16:creationId xmlns:a16="http://schemas.microsoft.com/office/drawing/2014/main" id="{18279326-2A87-440F-8CAD-3B8DC329D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48CAE19F-7B99-40AE-87FF-537FF4A8FAA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AE7B2CE6-D920-4557-A188-DB5A7A4D5BF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156573"/>
            <a:ext cx="749446" cy="701427"/>
          </a:xfrm>
          <a:prstGeom prst="rect">
            <a:avLst/>
          </a:prstGeom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C4620A0D-251E-455B-9F6B-F4BE1B4ADC88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BFFECE69-7279-4E90-8DC7-55179EDA9B58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03880" y="1128529"/>
            <a:ext cx="505210" cy="480696"/>
          </a:xfrm>
          <a:prstGeom prst="rect">
            <a:avLst/>
          </a:prstGeom>
        </p:spPr>
      </p:pic>
      <p:pic>
        <p:nvPicPr>
          <p:cNvPr id="7" name="Picture 11">
            <a:extLst>
              <a:ext uri="{FF2B5EF4-FFF2-40B4-BE49-F238E27FC236}">
                <a16:creationId xmlns:a16="http://schemas.microsoft.com/office/drawing/2014/main" id="{90CAB6AC-6CA7-4F28-8325-A82040562594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0CE1C8-9B0B-4C93-93CA-C17EAC77980E}"/>
              </a:ext>
            </a:extLst>
          </p:cNvPr>
          <p:cNvSpPr txBox="1">
            <a:spLocks/>
          </p:cNvSpPr>
          <p:nvPr/>
        </p:nvSpPr>
        <p:spPr>
          <a:xfrm>
            <a:off x="838202" y="1288924"/>
            <a:ext cx="10515600" cy="520377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id-ID" sz="2400" b="1">
              <a:solidFill>
                <a:srgbClr val="04756F"/>
              </a:solidFill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309A98B6-8B2A-4D1A-BBFF-46B81A97072E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511D1-8F17-42FD-A78C-8247A99406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240651"/>
            <a:ext cx="533333" cy="533333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08BD200C-6463-4CD8-8DC6-726171C0FE6B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6F06EC-21EB-4F11-AC7A-22B9F034BC3C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D43598DF-864E-4B94-9336-B6806F58F6D9}"/>
              </a:ext>
            </a:extLst>
          </p:cNvPr>
          <p:cNvSpPr txBox="1"/>
          <p:nvPr/>
        </p:nvSpPr>
        <p:spPr>
          <a:xfrm>
            <a:off x="1966709" y="0"/>
            <a:ext cx="8258582" cy="1200329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rgbClr val="FDBB2F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Dashboard </a:t>
            </a:r>
            <a:r>
              <a:rPr lang="en-US" altLang="ko-KR" b="1" dirty="0" err="1">
                <a:solidFill>
                  <a:srgbClr val="FDBB2F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PowerBI</a:t>
            </a:r>
            <a:endParaRPr lang="en-US" altLang="ko-KR" b="1" dirty="0">
              <a:solidFill>
                <a:srgbClr val="FDBB2F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0928310" y="154729"/>
              <a:ext cx="593877" cy="593877"/>
            </p:xfrm>
            <a:graphic>
              <a:graphicData uri="http://schemas.microsoft.com/office/powerpoint/2016/slidezoom">
                <pslz:sldZm>
                  <pslz:sldZmObj sldId="392" cId="3808315996">
                    <pslz:zmPr id="{523CD3DF-B7FC-42FF-ADA8-816BC79058EA}" returnToParent="0" imageType="cover" transitionDur="1000">
                      <p166:blipFill xmlns:p166="http://schemas.microsoft.com/office/powerpoint/2016/6/main"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93877" cy="5938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4" name="Slide Zoom 13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28310" y="154729"/>
                <a:ext cx="593877" cy="5938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1486594" y="924439"/>
              <a:ext cx="658602" cy="1265548"/>
            </p:xfrm>
            <a:graphic>
              <a:graphicData uri="http://schemas.microsoft.com/office/powerpoint/2016/slidezoom">
                <pslz:sldZm>
                  <pslz:sldZmObj sldId="397" cId="3299003329">
                    <pslz:zmPr id="{1D714276-F92F-41D2-AEA7-F6BEDFD2E75E}" returnToParent="0" imageType="cover" transitionDur="1000">
                      <p166:blipFill xmlns:p166="http://schemas.microsoft.com/office/powerpoint/2016/6/main"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58602" cy="126554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86594" y="924439"/>
                <a:ext cx="658602" cy="126554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19" name="Picture 18">
            <a:extLst>
              <a:ext uri="{FF2B5EF4-FFF2-40B4-BE49-F238E27FC236}">
                <a16:creationId xmlns:a16="http://schemas.microsoft.com/office/drawing/2014/main" id="{4F2EF1BC-E50B-47B3-B016-591E708F7C11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2306" r="4728" b="6759"/>
          <a:stretch/>
        </p:blipFill>
        <p:spPr>
          <a:xfrm>
            <a:off x="995082" y="1035620"/>
            <a:ext cx="10233009" cy="577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48214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4">
            <a:extLst>
              <a:ext uri="{FF2B5EF4-FFF2-40B4-BE49-F238E27FC236}">
                <a16:creationId xmlns:a16="http://schemas.microsoft.com/office/drawing/2014/main" id="{A8170E2F-92E7-4262-BFD3-90B74BD87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"/>
                    </a14:imgEffect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EC39265A-699C-449A-B2CE-0A28C6EF974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05DA99D6-3F9B-4E41-857F-536C10BEE3A1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156573"/>
            <a:ext cx="749446" cy="701427"/>
          </a:xfrm>
          <a:prstGeom prst="rect">
            <a:avLst/>
          </a:prstGeom>
        </p:spPr>
      </p:pic>
      <p:pic>
        <p:nvPicPr>
          <p:cNvPr id="23" name="Picture 7">
            <a:extLst>
              <a:ext uri="{FF2B5EF4-FFF2-40B4-BE49-F238E27FC236}">
                <a16:creationId xmlns:a16="http://schemas.microsoft.com/office/drawing/2014/main" id="{03370153-A777-4DF9-B5BD-5293F0FFCF62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24" name="Picture 10">
            <a:extLst>
              <a:ext uri="{FF2B5EF4-FFF2-40B4-BE49-F238E27FC236}">
                <a16:creationId xmlns:a16="http://schemas.microsoft.com/office/drawing/2014/main" id="{0E56BBF6-E53B-4740-83C2-E4159F4B2065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03880" y="1128529"/>
            <a:ext cx="505210" cy="480696"/>
          </a:xfrm>
          <a:prstGeom prst="rect">
            <a:avLst/>
          </a:prstGeom>
        </p:spPr>
      </p:pic>
      <p:pic>
        <p:nvPicPr>
          <p:cNvPr id="25" name="Picture 11">
            <a:extLst>
              <a:ext uri="{FF2B5EF4-FFF2-40B4-BE49-F238E27FC236}">
                <a16:creationId xmlns:a16="http://schemas.microsoft.com/office/drawing/2014/main" id="{BB0E1D41-07DB-4069-9918-84DA17AA1D06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62CDC1D2-27A7-4BAA-89A6-096B38586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288924"/>
            <a:ext cx="10515600" cy="520377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endParaRPr lang="id-ID" sz="2400" b="1" dirty="0">
              <a:solidFill>
                <a:srgbClr val="04756F"/>
              </a:solidFill>
            </a:endParaRPr>
          </a:p>
          <a:p>
            <a:pPr marL="0" indent="0" algn="just"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27" name="Picture 16">
            <a:extLst>
              <a:ext uri="{FF2B5EF4-FFF2-40B4-BE49-F238E27FC236}">
                <a16:creationId xmlns:a16="http://schemas.microsoft.com/office/drawing/2014/main" id="{7B616E63-A884-40A1-B92C-3DC848ADC084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99863FC-E2E4-41A1-BF16-CE47EA9D6A8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240651"/>
            <a:ext cx="533333" cy="533333"/>
          </a:xfrm>
          <a:prstGeom prst="rect">
            <a:avLst/>
          </a:prstGeom>
        </p:spPr>
      </p:pic>
      <p:pic>
        <p:nvPicPr>
          <p:cNvPr id="35" name="Picture 8">
            <a:extLst>
              <a:ext uri="{FF2B5EF4-FFF2-40B4-BE49-F238E27FC236}">
                <a16:creationId xmlns:a16="http://schemas.microsoft.com/office/drawing/2014/main" id="{EEA2F890-2E27-4BB3-9AB7-8B5BF4647EE9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16127C4-EA0F-42C3-9CBD-FEEF6BAB8499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6" name="Slide Zoom 35">
                <a:extLst>
                  <a:ext uri="{FF2B5EF4-FFF2-40B4-BE49-F238E27FC236}">
                    <a16:creationId xmlns:a16="http://schemas.microsoft.com/office/drawing/2014/main" id="{0F64DF26-EF4C-45D7-A10F-AD916D3DEE2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46110766"/>
                  </p:ext>
                </p:extLst>
              </p:nvPr>
            </p:nvGraphicFramePr>
            <p:xfrm>
              <a:off x="10939308" y="154729"/>
              <a:ext cx="571881" cy="593877"/>
            </p:xfrm>
            <a:graphic>
              <a:graphicData uri="http://schemas.microsoft.com/office/powerpoint/2016/slidezoom">
                <pslz:sldZm>
                  <pslz:sldZmObj sldId="392" cId="3808315996">
                    <pslz:zmPr id="{523CD3DF-B7FC-42FF-ADA8-816BC79058EA}" returnToParent="0" imageType="cover" transitionDur="1000">
                      <p166:blipFill xmlns:p166="http://schemas.microsoft.com/office/powerpoint/2016/6/main"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1881" cy="5938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6" name="Slide Zoom 3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0F64DF26-EF4C-45D7-A10F-AD916D3DEE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39308" y="154729"/>
                <a:ext cx="571881" cy="5938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2DF9AC17-384A-43C6-BFD1-0ADCA449E60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591" b="100000" l="530" r="94305">
                        <a14:foregroundMark x1="70066" y1="24499" x2="72649" y2="20377"/>
                        <a14:foregroundMark x1="70199" y1="24382" x2="71854" y2="19317"/>
                        <a14:foregroundMark x1="63311" y1="51472" x2="63113" y2="43698"/>
                        <a14:foregroundMark x1="71921" y1="20259" x2="70464" y2="23675"/>
                        <a14:foregroundMark x1="72318" y1="20612" x2="70596" y2="23675"/>
                        <a14:foregroundMark x1="71325" y1="22497" x2="71987" y2="22379"/>
                        <a14:backgroundMark x1="57881" y1="72909" x2="71722" y2="40989"/>
                        <a14:backgroundMark x1="63046" y1="43934" x2="62848" y2="47703"/>
                        <a14:backgroundMark x1="63245" y1="43698" x2="63046" y2="48645"/>
                        <a14:backgroundMark x1="63179" y1="49352" x2="63245" y2="46054"/>
                        <a14:backgroundMark x1="63245" y1="49352" x2="63444" y2="498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61081" y="3232374"/>
            <a:ext cx="6469837" cy="3637676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18" name="TextBox 18">
            <a:extLst>
              <a:ext uri="{FF2B5EF4-FFF2-40B4-BE49-F238E27FC236}">
                <a16:creationId xmlns:a16="http://schemas.microsoft.com/office/drawing/2014/main" id="{DB1FC402-4AD0-4125-854C-044DA99B429F}"/>
              </a:ext>
            </a:extLst>
          </p:cNvPr>
          <p:cNvSpPr txBox="1"/>
          <p:nvPr/>
        </p:nvSpPr>
        <p:spPr>
          <a:xfrm rot="20863939">
            <a:off x="-1333103" y="2851343"/>
            <a:ext cx="1132864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ID" altLang="ko-KR" sz="4400" dirty="0">
                <a:solidFill>
                  <a:schemeClr val="tx1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</a:rPr>
              <a:t>Any Question?</a:t>
            </a:r>
            <a:endParaRPr lang="ko-KR" altLang="en-US" sz="4400" dirty="0">
              <a:solidFill>
                <a:schemeClr val="tx1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878E9E3-66D4-43E1-873E-2D8A3AF209A4}"/>
              </a:ext>
            </a:extLst>
          </p:cNvPr>
          <p:cNvSpPr/>
          <p:nvPr/>
        </p:nvSpPr>
        <p:spPr>
          <a:xfrm rot="1905515">
            <a:off x="6825064" y="1075893"/>
            <a:ext cx="4442827" cy="2904239"/>
          </a:xfrm>
          <a:prstGeom prst="roundRect">
            <a:avLst/>
          </a:prstGeom>
          <a:blipFill dpi="0" rotWithShape="1">
            <a:blip r:embed="rId16"/>
            <a:srcRect/>
            <a:stretch>
              <a:fillRect b="-4000"/>
            </a:stretch>
          </a:blipFill>
          <a:ln>
            <a:solidFill>
              <a:schemeClr val="bg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72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C91CB30-1E90-41A2-911F-67DAE841213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4450" y="938953"/>
            <a:ext cx="647619" cy="124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0033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  <p:bldP spid="18" grpId="0"/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30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10" y="0"/>
            <a:ext cx="12207210" cy="6858000"/>
          </a:xfrm>
          <a:prstGeom prst="rect">
            <a:avLst/>
          </a:prstGeom>
        </p:spPr>
      </p:pic>
      <p:pic>
        <p:nvPicPr>
          <p:cNvPr id="2097231" name="Picture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7969008">
            <a:off x="10790385" y="5554111"/>
            <a:ext cx="392047" cy="274297"/>
          </a:xfrm>
          <a:prstGeom prst="rect">
            <a:avLst/>
          </a:prstGeom>
        </p:spPr>
      </p:pic>
      <p:pic>
        <p:nvPicPr>
          <p:cNvPr id="2097232" name="Picture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88826" y="-541699"/>
            <a:ext cx="2176276" cy="1685547"/>
          </a:xfrm>
          <a:prstGeom prst="rect">
            <a:avLst/>
          </a:prstGeom>
        </p:spPr>
      </p:pic>
      <p:pic>
        <p:nvPicPr>
          <p:cNvPr id="2097234" name="Picture 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2097235" name="Picture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 rot="1073525">
            <a:off x="5472900" y="6324369"/>
            <a:ext cx="1115570" cy="1191770"/>
          </a:xfrm>
          <a:prstGeom prst="rect">
            <a:avLst/>
          </a:prstGeom>
        </p:spPr>
      </p:pic>
      <p:pic>
        <p:nvPicPr>
          <p:cNvPr id="2097236" name="Picture 9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681433">
            <a:off x="5200686" y="6059095"/>
            <a:ext cx="648565" cy="388891"/>
          </a:xfrm>
          <a:prstGeom prst="rect">
            <a:avLst/>
          </a:prstGeom>
        </p:spPr>
      </p:pic>
      <p:pic>
        <p:nvPicPr>
          <p:cNvPr id="2097237" name="Picture 10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 rot="1759211">
            <a:off x="8265137" y="662088"/>
            <a:ext cx="505210" cy="480696"/>
          </a:xfrm>
          <a:prstGeom prst="rect">
            <a:avLst/>
          </a:prstGeom>
        </p:spPr>
      </p:pic>
      <p:pic>
        <p:nvPicPr>
          <p:cNvPr id="2097239" name="Picture 1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681433">
            <a:off x="4992522" y="467581"/>
            <a:ext cx="648565" cy="497505"/>
          </a:xfrm>
          <a:prstGeom prst="rect">
            <a:avLst/>
          </a:prstGeom>
        </p:spPr>
      </p:pic>
      <p:pic>
        <p:nvPicPr>
          <p:cNvPr id="2097240" name="Picture 1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 rot="1759211">
            <a:off x="2207011" y="696637"/>
            <a:ext cx="646310" cy="480696"/>
          </a:xfrm>
          <a:prstGeom prst="rect">
            <a:avLst/>
          </a:prstGeom>
        </p:spPr>
      </p:pic>
      <p:pic>
        <p:nvPicPr>
          <p:cNvPr id="2097241" name="Picture 17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681433">
            <a:off x="6601804" y="-122296"/>
            <a:ext cx="648565" cy="497505"/>
          </a:xfrm>
          <a:prstGeom prst="rect">
            <a:avLst/>
          </a:prstGeom>
        </p:spPr>
      </p:pic>
      <p:pic>
        <p:nvPicPr>
          <p:cNvPr id="2097242" name="Picture 1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681433">
            <a:off x="3383240" y="-204622"/>
            <a:ext cx="648565" cy="497505"/>
          </a:xfrm>
          <a:prstGeom prst="rect">
            <a:avLst/>
          </a:prstGeom>
        </p:spPr>
      </p:pic>
      <p:pic>
        <p:nvPicPr>
          <p:cNvPr id="2097233" name="Picture 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481568" y="5453120"/>
            <a:ext cx="1710432" cy="1600840"/>
          </a:xfrm>
          <a:prstGeom prst="rect">
            <a:avLst/>
          </a:prstGeom>
        </p:spPr>
      </p:pic>
      <p:sp>
        <p:nvSpPr>
          <p:cNvPr id="25" name="TextBox 18"/>
          <p:cNvSpPr txBox="1"/>
          <p:nvPr/>
        </p:nvSpPr>
        <p:spPr>
          <a:xfrm>
            <a:off x="1211192" y="3122041"/>
            <a:ext cx="976961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id-ID" altLang="ko-KR" sz="4400" b="1" dirty="0">
                <a:solidFill>
                  <a:schemeClr val="tx1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</a:rPr>
              <a:t>-   </a:t>
            </a:r>
            <a:r>
              <a:rPr lang="id-ID" altLang="ko-KR" sz="4400" b="1" dirty="0">
                <a:solidFill>
                  <a:schemeClr val="tx1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TERIMA KASIH</a:t>
            </a:r>
            <a:r>
              <a:rPr lang="id-ID" altLang="ko-KR" sz="4400" b="1" dirty="0">
                <a:solidFill>
                  <a:schemeClr val="tx1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</a:rPr>
              <a:t>   -  </a:t>
            </a:r>
          </a:p>
        </p:txBody>
      </p:sp>
    </p:spTree>
    <p:extLst>
      <p:ext uri="{BB962C8B-B14F-4D97-AF65-F5344CB8AC3E}">
        <p14:creationId xmlns:p14="http://schemas.microsoft.com/office/powerpoint/2010/main" val="396136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97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97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97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97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97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97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97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97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97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97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97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97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97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97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30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10" y="0"/>
            <a:ext cx="12207210" cy="6858000"/>
          </a:xfrm>
          <a:prstGeom prst="rect">
            <a:avLst/>
          </a:prstGeom>
        </p:spPr>
      </p:pic>
      <p:pic>
        <p:nvPicPr>
          <p:cNvPr id="2097231" name="Picture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7969008">
            <a:off x="10790385" y="5554111"/>
            <a:ext cx="392047" cy="274297"/>
          </a:xfrm>
          <a:prstGeom prst="rect">
            <a:avLst/>
          </a:prstGeom>
        </p:spPr>
      </p:pic>
      <p:pic>
        <p:nvPicPr>
          <p:cNvPr id="2097232" name="Picture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88826" y="-541699"/>
            <a:ext cx="2176276" cy="1685547"/>
          </a:xfrm>
          <a:prstGeom prst="rect">
            <a:avLst/>
          </a:prstGeom>
        </p:spPr>
      </p:pic>
      <p:pic>
        <p:nvPicPr>
          <p:cNvPr id="2097234" name="Picture 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2097235" name="Picture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 rot="1073525">
            <a:off x="5472900" y="6324369"/>
            <a:ext cx="1115570" cy="1191770"/>
          </a:xfrm>
          <a:prstGeom prst="rect">
            <a:avLst/>
          </a:prstGeom>
        </p:spPr>
      </p:pic>
      <p:pic>
        <p:nvPicPr>
          <p:cNvPr id="2097236" name="Picture 9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681433">
            <a:off x="5200686" y="6059095"/>
            <a:ext cx="648565" cy="388891"/>
          </a:xfrm>
          <a:prstGeom prst="rect">
            <a:avLst/>
          </a:prstGeom>
        </p:spPr>
      </p:pic>
      <p:pic>
        <p:nvPicPr>
          <p:cNvPr id="2097237" name="Picture 10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 rot="1759211">
            <a:off x="8265137" y="662088"/>
            <a:ext cx="505210" cy="480696"/>
          </a:xfrm>
          <a:prstGeom prst="rect">
            <a:avLst/>
          </a:prstGeom>
        </p:spPr>
      </p:pic>
      <p:pic>
        <p:nvPicPr>
          <p:cNvPr id="2097239" name="Picture 1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681433">
            <a:off x="4992522" y="467581"/>
            <a:ext cx="648565" cy="497505"/>
          </a:xfrm>
          <a:prstGeom prst="rect">
            <a:avLst/>
          </a:prstGeom>
        </p:spPr>
      </p:pic>
      <p:pic>
        <p:nvPicPr>
          <p:cNvPr id="2097240" name="Picture 1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 rot="1759211">
            <a:off x="2207011" y="696637"/>
            <a:ext cx="646310" cy="480696"/>
          </a:xfrm>
          <a:prstGeom prst="rect">
            <a:avLst/>
          </a:prstGeom>
        </p:spPr>
      </p:pic>
      <p:pic>
        <p:nvPicPr>
          <p:cNvPr id="2097241" name="Picture 17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681433">
            <a:off x="6601804" y="-122296"/>
            <a:ext cx="648565" cy="497505"/>
          </a:xfrm>
          <a:prstGeom prst="rect">
            <a:avLst/>
          </a:prstGeom>
        </p:spPr>
      </p:pic>
      <p:pic>
        <p:nvPicPr>
          <p:cNvPr id="2097242" name="Picture 1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681433">
            <a:off x="3383240" y="-204622"/>
            <a:ext cx="648565" cy="497505"/>
          </a:xfrm>
          <a:prstGeom prst="rect">
            <a:avLst/>
          </a:prstGeom>
        </p:spPr>
      </p:pic>
      <p:pic>
        <p:nvPicPr>
          <p:cNvPr id="2097233" name="Picture 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481568" y="5453120"/>
            <a:ext cx="1710432" cy="160084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60777E09-F1E2-46B5-A5D2-5D3965C1C9BA}"/>
              </a:ext>
            </a:extLst>
          </p:cNvPr>
          <p:cNvGrpSpPr/>
          <p:nvPr/>
        </p:nvGrpSpPr>
        <p:grpSpPr>
          <a:xfrm>
            <a:off x="905566" y="1232361"/>
            <a:ext cx="9816338" cy="2001887"/>
            <a:chOff x="905566" y="1232361"/>
            <a:chExt cx="9816338" cy="2001887"/>
          </a:xfrm>
        </p:grpSpPr>
        <p:sp>
          <p:nvSpPr>
            <p:cNvPr id="25" name="TextBox 18"/>
            <p:cNvSpPr txBox="1"/>
            <p:nvPr/>
          </p:nvSpPr>
          <p:spPr>
            <a:xfrm>
              <a:off x="952288" y="2280141"/>
              <a:ext cx="9769616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>
                <a:defRPr sz="7200">
                  <a:solidFill>
                    <a:schemeClr val="bg1"/>
                  </a:solidFill>
                  <a:effectLst>
                    <a:outerShdw blurRad="12700" dist="88900" dir="3000000" algn="tl" rotWithShape="0">
                      <a:schemeClr val="accent2">
                        <a:alpha val="40000"/>
                      </a:schemeClr>
                    </a:outerShdw>
                  </a:effectLst>
                </a:defRPr>
              </a:lvl1pPr>
            </a:lstStyle>
            <a:p>
              <a:r>
                <a:rPr lang="id-ID" altLang="ko-KR" sz="2800" b="1" dirty="0">
                  <a:solidFill>
                    <a:schemeClr val="tx1"/>
                  </a:solidFill>
                  <a:effectLst>
                    <a:outerShdw blurRad="12700" dist="88900" dir="3000000" algn="tl" rotWithShape="0">
                      <a:srgbClr val="DD8D22">
                        <a:alpha val="40000"/>
                      </a:srgbClr>
                    </a:outerShdw>
                  </a:effectLst>
                </a:rPr>
                <a:t>https://app.powerbi.com/links/nIR9n6cn6q?ctid=9d384e7c-ea2c-446a-901c-a281ef1b969e&amp;pbi_source=linkShare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CB7BEDE-49F7-4597-8D35-CB5A10352364}"/>
                </a:ext>
              </a:extLst>
            </p:cNvPr>
            <p:cNvGrpSpPr/>
            <p:nvPr/>
          </p:nvGrpSpPr>
          <p:grpSpPr>
            <a:xfrm>
              <a:off x="905566" y="1232361"/>
              <a:ext cx="3106635" cy="1097280"/>
              <a:chOff x="905566" y="1232361"/>
              <a:chExt cx="3106635" cy="1097280"/>
            </a:xfrm>
          </p:grpSpPr>
          <p:sp>
            <p:nvSpPr>
              <p:cNvPr id="3" name="TextBox 18">
                <a:extLst>
                  <a:ext uri="{FF2B5EF4-FFF2-40B4-BE49-F238E27FC236}">
                    <a16:creationId xmlns:a16="http://schemas.microsoft.com/office/drawing/2014/main" id="{06E06F48-DDD2-4D64-9C89-7B4B3870DD83}"/>
                  </a:ext>
                </a:extLst>
              </p:cNvPr>
              <p:cNvSpPr txBox="1"/>
              <p:nvPr/>
            </p:nvSpPr>
            <p:spPr>
              <a:xfrm>
                <a:off x="905566" y="1232361"/>
                <a:ext cx="3106635" cy="1097280"/>
              </a:xfrm>
              <a:prstGeom prst="rect">
                <a:avLst/>
              </a:prstGeom>
              <a:solidFill>
                <a:srgbClr val="34343D"/>
              </a:solidFill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7200">
                    <a:solidFill>
                      <a:schemeClr val="bg1"/>
                    </a:solidFill>
                    <a:effectLst>
                      <a:outerShdw blurRad="12700" dist="88900" dir="3000000" algn="tl" rotWithShape="0">
                        <a:schemeClr val="accent2">
                          <a:alpha val="40000"/>
                        </a:schemeClr>
                      </a:outerShdw>
                    </a:effectLst>
                  </a:defRPr>
                </a:lvl1pPr>
              </a:lstStyle>
              <a:p>
                <a:pPr algn="ctr"/>
                <a:endParaRPr lang="ko-KR" altLang="en-US" sz="1600" dirty="0">
                  <a:solidFill>
                    <a:srgbClr val="F5B71D"/>
                  </a:solidFill>
                  <a:effectLst>
                    <a:outerShdw blurRad="12700" dist="88900" dir="3000000" algn="tl" rotWithShape="0">
                      <a:srgbClr val="DD8D22">
                        <a:alpha val="40000"/>
                      </a:srgbClr>
                    </a:outerShdw>
                  </a:effectLst>
                  <a:latin typeface="Ubuntu"/>
                </a:endParaRPr>
              </a:p>
            </p:txBody>
          </p:sp>
          <p:sp>
            <p:nvSpPr>
              <p:cNvPr id="20" name="TextBox 18">
                <a:extLst>
                  <a:ext uri="{FF2B5EF4-FFF2-40B4-BE49-F238E27FC236}">
                    <a16:creationId xmlns:a16="http://schemas.microsoft.com/office/drawing/2014/main" id="{9A413EC6-276C-4580-8B14-296C3B19FCF7}"/>
                  </a:ext>
                </a:extLst>
              </p:cNvPr>
              <p:cNvSpPr txBox="1"/>
              <p:nvPr/>
            </p:nvSpPr>
            <p:spPr>
              <a:xfrm>
                <a:off x="1179406" y="1334725"/>
                <a:ext cx="2558954" cy="89255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7200">
                    <a:solidFill>
                      <a:schemeClr val="bg1"/>
                    </a:solidFill>
                    <a:effectLst>
                      <a:outerShdw blurRad="12700" dist="88900" dir="3000000" algn="tl" rotWithShape="0">
                        <a:schemeClr val="accent2">
                          <a:alpha val="40000"/>
                        </a:schemeClr>
                      </a:outerShdw>
                    </a:effectLst>
                  </a:defRPr>
                </a:lvl1pPr>
              </a:lstStyle>
              <a:p>
                <a:r>
                  <a:rPr lang="en-US" altLang="ko-KR" sz="5200" b="1" dirty="0" err="1">
                    <a:solidFill>
                      <a:srgbClr val="FFD534"/>
                    </a:solidFill>
                    <a:effectLst>
                      <a:outerShdw blurRad="12700" dist="88900" dir="3000000" algn="tl" rotWithShape="0">
                        <a:srgbClr val="DD8D22">
                          <a:alpha val="40000"/>
                        </a:srgbClr>
                      </a:outerShdw>
                    </a:effectLst>
                    <a:latin typeface="Ubuntu"/>
                  </a:rPr>
                  <a:t>PowerBi</a:t>
                </a:r>
                <a:endParaRPr lang="ko-KR" altLang="en-US" sz="5200" b="1" dirty="0">
                  <a:solidFill>
                    <a:srgbClr val="FFD534"/>
                  </a:solidFill>
                  <a:effectLst>
                    <a:outerShdw blurRad="12700" dist="88900" dir="3000000" algn="tl" rotWithShape="0">
                      <a:srgbClr val="DD8D22">
                        <a:alpha val="40000"/>
                      </a:srgbClr>
                    </a:outerShdw>
                  </a:effectLst>
                  <a:latin typeface="Ubuntu"/>
                </a:endParaRP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2BA4A08-9C9A-495E-96D6-ECD9A66F8C45}"/>
              </a:ext>
            </a:extLst>
          </p:cNvPr>
          <p:cNvGrpSpPr/>
          <p:nvPr/>
        </p:nvGrpSpPr>
        <p:grpSpPr>
          <a:xfrm>
            <a:off x="903649" y="3671976"/>
            <a:ext cx="9818255" cy="2015336"/>
            <a:chOff x="903649" y="3671976"/>
            <a:chExt cx="9818255" cy="2015336"/>
          </a:xfrm>
        </p:grpSpPr>
        <p:sp>
          <p:nvSpPr>
            <p:cNvPr id="2" name="TextBox 18">
              <a:extLst>
                <a:ext uri="{FF2B5EF4-FFF2-40B4-BE49-F238E27FC236}">
                  <a16:creationId xmlns:a16="http://schemas.microsoft.com/office/drawing/2014/main" id="{C20F1AFC-6E4C-49A7-897F-0B5A83FA6FD9}"/>
                </a:ext>
              </a:extLst>
            </p:cNvPr>
            <p:cNvSpPr txBox="1"/>
            <p:nvPr/>
          </p:nvSpPr>
          <p:spPr>
            <a:xfrm>
              <a:off x="952288" y="4733205"/>
              <a:ext cx="9769616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>
                <a:defRPr sz="7200">
                  <a:solidFill>
                    <a:schemeClr val="bg1"/>
                  </a:solidFill>
                  <a:effectLst>
                    <a:outerShdw blurRad="12700" dist="88900" dir="3000000" algn="tl" rotWithShape="0">
                      <a:schemeClr val="accent2">
                        <a:alpha val="40000"/>
                      </a:schemeClr>
                    </a:outerShdw>
                  </a:effectLst>
                </a:defRPr>
              </a:lvl1pPr>
            </a:lstStyle>
            <a:p>
              <a:r>
                <a:rPr lang="id-ID" altLang="ko-KR" sz="2800" b="1" dirty="0">
                  <a:solidFill>
                    <a:schemeClr val="tx1"/>
                  </a:solidFill>
                  <a:effectLst>
                    <a:outerShdw blurRad="12700" dist="88900" dir="3000000" algn="tl" rotWithShape="0">
                      <a:srgbClr val="DD8D22">
                        <a:alpha val="40000"/>
                      </a:srgbClr>
                    </a:outerShdw>
                  </a:effectLst>
                </a:rPr>
                <a:t>https://github.com/Arif-Widagdo/Data-Analysis-on-the-Brazilian-E-Commerce-Public-Dataset-by-Olist.git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8E4CBDD-9FEE-4117-8828-DEE4CCF18170}"/>
                </a:ext>
              </a:extLst>
            </p:cNvPr>
            <p:cNvGrpSpPr/>
            <p:nvPr/>
          </p:nvGrpSpPr>
          <p:grpSpPr>
            <a:xfrm>
              <a:off x="903649" y="3671976"/>
              <a:ext cx="3106635" cy="1097280"/>
              <a:chOff x="905566" y="1232361"/>
              <a:chExt cx="3106635" cy="1097280"/>
            </a:xfrm>
          </p:grpSpPr>
          <p:sp>
            <p:nvSpPr>
              <p:cNvPr id="23" name="TextBox 18">
                <a:extLst>
                  <a:ext uri="{FF2B5EF4-FFF2-40B4-BE49-F238E27FC236}">
                    <a16:creationId xmlns:a16="http://schemas.microsoft.com/office/drawing/2014/main" id="{4B06C0F0-A1CC-40E9-B276-EABEBF7835AF}"/>
                  </a:ext>
                </a:extLst>
              </p:cNvPr>
              <p:cNvSpPr txBox="1"/>
              <p:nvPr/>
            </p:nvSpPr>
            <p:spPr>
              <a:xfrm>
                <a:off x="905566" y="1232361"/>
                <a:ext cx="3106635" cy="1097280"/>
              </a:xfrm>
              <a:prstGeom prst="rect">
                <a:avLst/>
              </a:prstGeom>
              <a:solidFill>
                <a:srgbClr val="34343D"/>
              </a:solidFill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7200">
                    <a:solidFill>
                      <a:schemeClr val="bg1"/>
                    </a:solidFill>
                    <a:effectLst>
                      <a:outerShdw blurRad="12700" dist="88900" dir="3000000" algn="tl" rotWithShape="0">
                        <a:schemeClr val="accent2">
                          <a:alpha val="40000"/>
                        </a:schemeClr>
                      </a:outerShdw>
                    </a:effectLst>
                  </a:defRPr>
                </a:lvl1pPr>
              </a:lstStyle>
              <a:p>
                <a:pPr algn="ctr"/>
                <a:endParaRPr lang="ko-KR" altLang="en-US" sz="1600" dirty="0">
                  <a:solidFill>
                    <a:srgbClr val="F5B71D"/>
                  </a:solidFill>
                  <a:effectLst>
                    <a:outerShdw blurRad="12700" dist="88900" dir="3000000" algn="tl" rotWithShape="0">
                      <a:srgbClr val="DD8D22">
                        <a:alpha val="40000"/>
                      </a:srgbClr>
                    </a:outerShdw>
                  </a:effectLst>
                  <a:latin typeface="Ubuntu"/>
                </a:endParaRPr>
              </a:p>
            </p:txBody>
          </p:sp>
          <p:sp>
            <p:nvSpPr>
              <p:cNvPr id="24" name="TextBox 18">
                <a:extLst>
                  <a:ext uri="{FF2B5EF4-FFF2-40B4-BE49-F238E27FC236}">
                    <a16:creationId xmlns:a16="http://schemas.microsoft.com/office/drawing/2014/main" id="{09614FCD-5024-486A-BBF8-ED7E7136E0EE}"/>
                  </a:ext>
                </a:extLst>
              </p:cNvPr>
              <p:cNvSpPr txBox="1"/>
              <p:nvPr/>
            </p:nvSpPr>
            <p:spPr>
              <a:xfrm>
                <a:off x="1179406" y="1334725"/>
                <a:ext cx="2558954" cy="89255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7200">
                    <a:solidFill>
                      <a:schemeClr val="bg1"/>
                    </a:solidFill>
                    <a:effectLst>
                      <a:outerShdw blurRad="12700" dist="88900" dir="3000000" algn="tl" rotWithShape="0">
                        <a:schemeClr val="accent2">
                          <a:alpha val="40000"/>
                        </a:schemeClr>
                      </a:outerShdw>
                    </a:effectLst>
                  </a:defRPr>
                </a:lvl1pPr>
              </a:lstStyle>
              <a:p>
                <a:pPr algn="ctr"/>
                <a:r>
                  <a:rPr lang="en-US" altLang="ko-KR" sz="5200" b="1" dirty="0" err="1">
                    <a:solidFill>
                      <a:srgbClr val="FFD534"/>
                    </a:solidFill>
                    <a:effectLst>
                      <a:outerShdw blurRad="12700" dist="88900" dir="3000000" algn="tl" rotWithShape="0">
                        <a:srgbClr val="DD8D22">
                          <a:alpha val="40000"/>
                        </a:srgbClr>
                      </a:outerShdw>
                    </a:effectLst>
                    <a:latin typeface="Ubuntu"/>
                  </a:rPr>
                  <a:t>Github</a:t>
                </a:r>
                <a:endParaRPr lang="ko-KR" altLang="en-US" sz="5200" b="1" dirty="0">
                  <a:solidFill>
                    <a:srgbClr val="FFD534"/>
                  </a:solidFill>
                  <a:effectLst>
                    <a:outerShdw blurRad="12700" dist="88900" dir="3000000" algn="tl" rotWithShape="0">
                      <a:srgbClr val="DD8D22">
                        <a:alpha val="40000"/>
                      </a:srgbClr>
                    </a:outerShdw>
                  </a:effectLst>
                  <a:latin typeface="Ubuntu"/>
                </a:endParaRPr>
              </a:p>
            </p:txBody>
          </p:sp>
        </p:grpSp>
      </p:grpSp>
      <p:pic>
        <p:nvPicPr>
          <p:cNvPr id="6" name="Picture 14">
            <a:extLst>
              <a:ext uri="{FF2B5EF4-FFF2-40B4-BE49-F238E27FC236}">
                <a16:creationId xmlns:a16="http://schemas.microsoft.com/office/drawing/2014/main" id="{5FFFE138-9B1D-4A27-858A-A74595364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8757" y="1021188"/>
            <a:ext cx="1551110" cy="4666124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10861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97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97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97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97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97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97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97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97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97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97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97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97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97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97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4">
            <a:extLst>
              <a:ext uri="{FF2B5EF4-FFF2-40B4-BE49-F238E27FC236}">
                <a16:creationId xmlns:a16="http://schemas.microsoft.com/office/drawing/2014/main" id="{A8170E2F-92E7-4262-BFD3-90B74BD87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EC39265A-699C-449A-B2CE-0A28C6EF974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25" name="Picture 11">
            <a:extLst>
              <a:ext uri="{FF2B5EF4-FFF2-40B4-BE49-F238E27FC236}">
                <a16:creationId xmlns:a16="http://schemas.microsoft.com/office/drawing/2014/main" id="{BB0E1D41-07DB-4069-9918-84DA17AA1D0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62CDC1D2-27A7-4BAA-89A6-096B38586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288924"/>
            <a:ext cx="10515600" cy="520377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endParaRPr lang="id-ID" sz="2400" b="1" dirty="0">
              <a:solidFill>
                <a:srgbClr val="04756F"/>
              </a:solidFill>
            </a:endParaRPr>
          </a:p>
          <a:p>
            <a:pPr marL="0" indent="0" algn="just"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9" name="Slide Zoom 38">
                <a:extLst>
                  <a:ext uri="{FF2B5EF4-FFF2-40B4-BE49-F238E27FC236}">
                    <a16:creationId xmlns:a16="http://schemas.microsoft.com/office/drawing/2014/main" id="{9BF0DEFF-0C1E-41A9-AD23-3FDEDB1BAD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38301242"/>
                  </p:ext>
                </p:extLst>
              </p:nvPr>
            </p:nvGraphicFramePr>
            <p:xfrm>
              <a:off x="10928310" y="154730"/>
              <a:ext cx="593877" cy="593877"/>
            </p:xfrm>
            <a:graphic>
              <a:graphicData uri="http://schemas.microsoft.com/office/powerpoint/2016/slidezoom">
                <pslz:sldZm>
                  <pslz:sldZmObj sldId="390" cId="2906066025">
                    <pslz:zmPr id="{6040A7BC-DC3D-4E30-AA1B-2F900516679C}" returnToParent="0" imageType="cover" transitionDur="1000">
                      <p166:blipFill xmlns:p166="http://schemas.microsoft.com/office/powerpoint/2016/6/main"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93877" cy="5938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9" name="Slide Zoom 38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9BF0DEFF-0C1E-41A9-AD23-3FDEDB1BAD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28310" y="154730"/>
                <a:ext cx="593877" cy="5938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sp>
        <p:nvSpPr>
          <p:cNvPr id="47" name="TextBox 5">
            <a:extLst>
              <a:ext uri="{FF2B5EF4-FFF2-40B4-BE49-F238E27FC236}">
                <a16:creationId xmlns:a16="http://schemas.microsoft.com/office/drawing/2014/main" id="{576359D9-C739-4DC0-91A1-3BAB95D9FC82}"/>
              </a:ext>
            </a:extLst>
          </p:cNvPr>
          <p:cNvSpPr txBox="1"/>
          <p:nvPr/>
        </p:nvSpPr>
        <p:spPr>
          <a:xfrm>
            <a:off x="4980701" y="764027"/>
            <a:ext cx="1981352" cy="1446550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altLang="ko-KR" sz="8800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Bodoni MT Black" panose="02070A03080606020203" pitchFamily="18" charset="0"/>
              </a:rPr>
              <a:t>18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6127C4-EA0F-42C3-9CBD-FEEF6BAB8499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D8079176-C3C2-44EF-81FD-246F8448589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577" y="924439"/>
            <a:ext cx="647619" cy="1244444"/>
          </a:xfrm>
          <a:prstGeom prst="rect">
            <a:avLst/>
          </a:prstGeom>
        </p:spPr>
      </p:pic>
      <p:sp>
        <p:nvSpPr>
          <p:cNvPr id="108" name="TextBox 18">
            <a:extLst>
              <a:ext uri="{FF2B5EF4-FFF2-40B4-BE49-F238E27FC236}">
                <a16:creationId xmlns:a16="http://schemas.microsoft.com/office/drawing/2014/main" id="{A4510ADA-1A48-47A7-A3F3-312401767C81}"/>
              </a:ext>
            </a:extLst>
          </p:cNvPr>
          <p:cNvSpPr txBox="1"/>
          <p:nvPr/>
        </p:nvSpPr>
        <p:spPr>
          <a:xfrm>
            <a:off x="5497926" y="2914582"/>
            <a:ext cx="2531530" cy="584775"/>
          </a:xfrm>
          <a:prstGeom prst="rect">
            <a:avLst/>
          </a:prstGeom>
          <a:solidFill>
            <a:srgbClr val="FFC62A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3200" b="1" dirty="0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PROGRAMER</a:t>
            </a:r>
            <a:endParaRPr lang="ko-KR" altLang="en-US" sz="3200" b="1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pic>
        <p:nvPicPr>
          <p:cNvPr id="142" name="Picture 141">
            <a:extLst>
              <a:ext uri="{FF2B5EF4-FFF2-40B4-BE49-F238E27FC236}">
                <a16:creationId xmlns:a16="http://schemas.microsoft.com/office/drawing/2014/main" id="{AFFF7529-C8BC-40A6-BC00-FD781D98784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3529" y="1460666"/>
            <a:ext cx="6515100" cy="6858000"/>
          </a:xfrm>
          <a:prstGeom prst="rect">
            <a:avLst/>
          </a:prstGeom>
        </p:spPr>
      </p:pic>
      <p:pic>
        <p:nvPicPr>
          <p:cNvPr id="143" name="Picture 142">
            <a:extLst>
              <a:ext uri="{FF2B5EF4-FFF2-40B4-BE49-F238E27FC236}">
                <a16:creationId xmlns:a16="http://schemas.microsoft.com/office/drawing/2014/main" id="{0F5F0A9B-AD23-442B-A8F8-95C688C1F79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9548" y="-3974972"/>
            <a:ext cx="6515100" cy="6858000"/>
          </a:xfrm>
          <a:prstGeom prst="rect">
            <a:avLst/>
          </a:prstGeom>
        </p:spPr>
      </p:pic>
      <p:sp>
        <p:nvSpPr>
          <p:cNvPr id="154" name="TextBox 18">
            <a:extLst>
              <a:ext uri="{FF2B5EF4-FFF2-40B4-BE49-F238E27FC236}">
                <a16:creationId xmlns:a16="http://schemas.microsoft.com/office/drawing/2014/main" id="{81C63781-2BA7-4568-AC43-B8FB4AD37286}"/>
              </a:ext>
            </a:extLst>
          </p:cNvPr>
          <p:cNvSpPr txBox="1"/>
          <p:nvPr/>
        </p:nvSpPr>
        <p:spPr>
          <a:xfrm>
            <a:off x="569523" y="1925915"/>
            <a:ext cx="1361970" cy="338554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id-ID" altLang="ko-KR" sz="1600" dirty="0">
                <a:solidFill>
                  <a:srgbClr val="F5B71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MENTOR</a:t>
            </a:r>
            <a:endParaRPr lang="ko-KR" altLang="en-US" sz="1600" dirty="0">
              <a:solidFill>
                <a:srgbClr val="F5B71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158" name="TextBox 18">
            <a:extLst>
              <a:ext uri="{FF2B5EF4-FFF2-40B4-BE49-F238E27FC236}">
                <a16:creationId xmlns:a16="http://schemas.microsoft.com/office/drawing/2014/main" id="{D8CCA427-2A4D-4081-A805-26CBA978417E}"/>
              </a:ext>
            </a:extLst>
          </p:cNvPr>
          <p:cNvSpPr txBox="1"/>
          <p:nvPr/>
        </p:nvSpPr>
        <p:spPr>
          <a:xfrm>
            <a:off x="2903357" y="4546456"/>
            <a:ext cx="1361970" cy="307777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400" dirty="0">
                <a:solidFill>
                  <a:srgbClr val="F5B71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ANALYZER</a:t>
            </a:r>
            <a:endParaRPr lang="ko-KR" altLang="en-US" sz="1400" dirty="0">
              <a:solidFill>
                <a:srgbClr val="F5B71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pic>
        <p:nvPicPr>
          <p:cNvPr id="160" name="Picture 159">
            <a:extLst>
              <a:ext uri="{FF2B5EF4-FFF2-40B4-BE49-F238E27FC236}">
                <a16:creationId xmlns:a16="http://schemas.microsoft.com/office/drawing/2014/main" id="{3871F089-0434-4143-A4BE-653C5C685828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76" y="5176013"/>
            <a:ext cx="888262" cy="987861"/>
          </a:xfrm>
          <a:prstGeom prst="rect">
            <a:avLst/>
          </a:prstGeom>
        </p:spPr>
      </p:pic>
      <p:sp>
        <p:nvSpPr>
          <p:cNvPr id="49" name="TextBox 18">
            <a:extLst>
              <a:ext uri="{FF2B5EF4-FFF2-40B4-BE49-F238E27FC236}">
                <a16:creationId xmlns:a16="http://schemas.microsoft.com/office/drawing/2014/main" id="{5A5CE3DF-EAFC-4D27-B053-B58D1A65E54A}"/>
              </a:ext>
            </a:extLst>
          </p:cNvPr>
          <p:cNvSpPr txBox="1"/>
          <p:nvPr/>
        </p:nvSpPr>
        <p:spPr>
          <a:xfrm>
            <a:off x="5456882" y="4216855"/>
            <a:ext cx="245647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d-ID" altLang="ko-KR" sz="2000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Arif Widagdo</a:t>
            </a:r>
            <a:endParaRPr lang="ko-KR" altLang="en-US" sz="2000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71" name="TextBox 18">
            <a:extLst>
              <a:ext uri="{FF2B5EF4-FFF2-40B4-BE49-F238E27FC236}">
                <a16:creationId xmlns:a16="http://schemas.microsoft.com/office/drawing/2014/main" id="{B6FCB5B4-9008-4386-9541-E97DC6EDDF42}"/>
              </a:ext>
            </a:extLst>
          </p:cNvPr>
          <p:cNvSpPr txBox="1"/>
          <p:nvPr/>
        </p:nvSpPr>
        <p:spPr>
          <a:xfrm>
            <a:off x="1602148" y="2435527"/>
            <a:ext cx="1377608" cy="646331"/>
          </a:xfrm>
          <a:prstGeom prst="rect">
            <a:avLst/>
          </a:prstGeom>
          <a:solidFill>
            <a:srgbClr val="FFC62A">
              <a:alpha val="70000"/>
            </a:srgbClr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800" dirty="0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Muhammad Imran</a:t>
            </a:r>
            <a:endParaRPr lang="ko-KR" altLang="en-US" sz="1800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BAAFE0-9C2A-4C94-88F3-1643665C522A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267" y="937696"/>
            <a:ext cx="1220584" cy="1579732"/>
          </a:xfrm>
          <a:prstGeom prst="rect">
            <a:avLst/>
          </a:prstGeom>
        </p:spPr>
      </p:pic>
      <p:sp>
        <p:nvSpPr>
          <p:cNvPr id="50" name="TextBox 5">
            <a:extLst>
              <a:ext uri="{FF2B5EF4-FFF2-40B4-BE49-F238E27FC236}">
                <a16:creationId xmlns:a16="http://schemas.microsoft.com/office/drawing/2014/main" id="{A591132B-5EAA-4834-8663-8308C8BC1AEA}"/>
              </a:ext>
            </a:extLst>
          </p:cNvPr>
          <p:cNvSpPr txBox="1"/>
          <p:nvPr/>
        </p:nvSpPr>
        <p:spPr>
          <a:xfrm>
            <a:off x="2862870" y="979471"/>
            <a:ext cx="2610731" cy="1015663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altLang="ko-KR" sz="6000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BT 02 -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BC4DE1B-C1B8-4894-BF90-4D32B901E31F}"/>
              </a:ext>
            </a:extLst>
          </p:cNvPr>
          <p:cNvGrpSpPr/>
          <p:nvPr/>
        </p:nvGrpSpPr>
        <p:grpSpPr>
          <a:xfrm>
            <a:off x="7026535" y="86814"/>
            <a:ext cx="4130438" cy="1469052"/>
            <a:chOff x="3131023" y="191635"/>
            <a:chExt cx="4130438" cy="1469052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0EBBFF4-4445-4502-8B86-FB1E8328A20E}"/>
                </a:ext>
              </a:extLst>
            </p:cNvPr>
            <p:cNvGrpSpPr/>
            <p:nvPr/>
          </p:nvGrpSpPr>
          <p:grpSpPr>
            <a:xfrm>
              <a:off x="3131023" y="191635"/>
              <a:ext cx="4130438" cy="1469052"/>
              <a:chOff x="3131023" y="191635"/>
              <a:chExt cx="4130438" cy="1469052"/>
            </a:xfrm>
          </p:grpSpPr>
          <p:sp>
            <p:nvSpPr>
              <p:cNvPr id="51" name="TextBox 18">
                <a:extLst>
                  <a:ext uri="{FF2B5EF4-FFF2-40B4-BE49-F238E27FC236}">
                    <a16:creationId xmlns:a16="http://schemas.microsoft.com/office/drawing/2014/main" id="{53504FBE-544E-4137-9459-6B527EBC1760}"/>
                  </a:ext>
                </a:extLst>
              </p:cNvPr>
              <p:cNvSpPr txBox="1"/>
              <p:nvPr/>
            </p:nvSpPr>
            <p:spPr>
              <a:xfrm>
                <a:off x="4729931" y="1029322"/>
                <a:ext cx="2531530" cy="58477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7200">
                    <a:solidFill>
                      <a:schemeClr val="bg1"/>
                    </a:solidFill>
                    <a:effectLst>
                      <a:outerShdw blurRad="12700" dist="88900" dir="3000000" algn="tl" rotWithShape="0">
                        <a:schemeClr val="accent2">
                          <a:alpha val="40000"/>
                        </a:schemeClr>
                      </a:outerShdw>
                    </a:effectLst>
                  </a:defRPr>
                </a:lvl1pPr>
              </a:lstStyle>
              <a:p>
                <a:pPr algn="ctr"/>
                <a:r>
                  <a:rPr lang="en-US" altLang="ko-KR" sz="3200" dirty="0">
                    <a:solidFill>
                      <a:srgbClr val="F3D55B"/>
                    </a:solidFill>
                    <a:effectLst>
                      <a:outerShdw blurRad="12700" dist="88900" dir="3000000" algn="tl" rotWithShape="0">
                        <a:srgbClr val="DD8D22">
                          <a:alpha val="40000"/>
                        </a:srgbClr>
                      </a:outerShdw>
                    </a:effectLst>
                    <a:latin typeface="Ubuntu"/>
                  </a:rPr>
                  <a:t>Data Analyze </a:t>
                </a:r>
              </a:p>
            </p:txBody>
          </p:sp>
          <p:sp>
            <p:nvSpPr>
              <p:cNvPr id="13" name="TextBox 18">
                <a:extLst>
                  <a:ext uri="{FF2B5EF4-FFF2-40B4-BE49-F238E27FC236}">
                    <a16:creationId xmlns:a16="http://schemas.microsoft.com/office/drawing/2014/main" id="{7A597D5D-E0A0-4259-8CB7-5DD9BF989760}"/>
                  </a:ext>
                </a:extLst>
              </p:cNvPr>
              <p:cNvSpPr txBox="1"/>
              <p:nvPr/>
            </p:nvSpPr>
            <p:spPr>
              <a:xfrm>
                <a:off x="3131023" y="1029322"/>
                <a:ext cx="1495408" cy="58477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7200">
                    <a:solidFill>
                      <a:schemeClr val="bg1"/>
                    </a:solidFill>
                    <a:effectLst>
                      <a:outerShdw blurRad="12700" dist="88900" dir="3000000" algn="tl" rotWithShape="0">
                        <a:schemeClr val="accent2">
                          <a:alpha val="40000"/>
                        </a:schemeClr>
                      </a:outerShdw>
                    </a:effectLst>
                  </a:defRPr>
                </a:lvl1pPr>
              </a:lstStyle>
              <a:p>
                <a:pPr algn="ctr"/>
                <a:r>
                  <a:rPr lang="en-US" altLang="ko-KR" sz="3200" dirty="0">
                    <a:solidFill>
                      <a:srgbClr val="F3D55B"/>
                    </a:solidFill>
                    <a:effectLst>
                      <a:outerShdw blurRad="12700" dist="88900" dir="3000000" algn="tl" rotWithShape="0">
                        <a:srgbClr val="DD8D22">
                          <a:alpha val="40000"/>
                        </a:srgbClr>
                      </a:outerShdw>
                    </a:effectLst>
                    <a:latin typeface="Ubuntu"/>
                  </a:rPr>
                  <a:t>From IT </a:t>
                </a: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4D3C53EE-B0AD-434A-9E04-EAE6AAAEFA2D}"/>
                  </a:ext>
                </a:extLst>
              </p:cNvPr>
              <p:cNvCxnSpPr/>
              <p:nvPr/>
            </p:nvCxnSpPr>
            <p:spPr>
              <a:xfrm>
                <a:off x="4684795" y="929167"/>
                <a:ext cx="0" cy="731520"/>
              </a:xfrm>
              <a:prstGeom prst="line">
                <a:avLst/>
              </a:prstGeom>
              <a:ln w="57150">
                <a:solidFill>
                  <a:schemeClr val="bg1">
                    <a:lumMod val="9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9C924A4-CA97-4BD2-AC6B-E6D59E5EF329}"/>
                  </a:ext>
                </a:extLst>
              </p:cNvPr>
              <p:cNvSpPr txBox="1"/>
              <p:nvPr/>
            </p:nvSpPr>
            <p:spPr>
              <a:xfrm>
                <a:off x="3234612" y="191635"/>
                <a:ext cx="346184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spc="1500" dirty="0">
                    <a:solidFill>
                      <a:srgbClr val="FFD534"/>
                    </a:solidFill>
                    <a:latin typeface="Ubuntu"/>
                  </a:rPr>
                  <a:t>FRI  </a:t>
                </a:r>
                <a:r>
                  <a:rPr lang="en-US" sz="4000" b="1" spc="1500" dirty="0">
                    <a:solidFill>
                      <a:srgbClr val="3773A5"/>
                    </a:solidFill>
                    <a:latin typeface="Ubuntu"/>
                  </a:rPr>
                  <a:t>DAY</a:t>
                </a:r>
                <a:endParaRPr lang="id-ID" sz="4000" b="1" spc="1500" dirty="0">
                  <a:solidFill>
                    <a:srgbClr val="3773A5"/>
                  </a:solidFill>
                  <a:latin typeface="Ubuntu"/>
                </a:endParaRPr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8AFAF33-10D6-4E96-88F2-63AFF3BE8DF2}"/>
                </a:ext>
              </a:extLst>
            </p:cNvPr>
            <p:cNvGrpSpPr/>
            <p:nvPr/>
          </p:nvGrpSpPr>
          <p:grpSpPr>
            <a:xfrm>
              <a:off x="3328099" y="829812"/>
              <a:ext cx="2955016" cy="336255"/>
              <a:chOff x="3328099" y="829812"/>
              <a:chExt cx="2955016" cy="336255"/>
            </a:xfrm>
          </p:grpSpPr>
          <p:sp>
            <p:nvSpPr>
              <p:cNvPr id="10" name="Right Brace 9">
                <a:extLst>
                  <a:ext uri="{FF2B5EF4-FFF2-40B4-BE49-F238E27FC236}">
                    <a16:creationId xmlns:a16="http://schemas.microsoft.com/office/drawing/2014/main" id="{9F4A6817-C8DE-435F-9DDA-6FD086796CFD}"/>
                  </a:ext>
                </a:extLst>
              </p:cNvPr>
              <p:cNvSpPr/>
              <p:nvPr/>
            </p:nvSpPr>
            <p:spPr>
              <a:xfrm rot="5400000">
                <a:off x="3684862" y="487617"/>
                <a:ext cx="321687" cy="1035214"/>
              </a:xfrm>
              <a:prstGeom prst="rightBrace">
                <a:avLst/>
              </a:prstGeom>
              <a:ln w="28575">
                <a:solidFill>
                  <a:srgbClr val="FFD534"/>
                </a:solidFill>
              </a:ln>
            </p:spPr>
            <p:style>
              <a:lnRef idx="3">
                <a:schemeClr val="accent4"/>
              </a:lnRef>
              <a:fillRef idx="0">
                <a:schemeClr val="accent4"/>
              </a:fillRef>
              <a:effectRef idx="2">
                <a:schemeClr val="accent4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ight Brace 16">
                <a:extLst>
                  <a:ext uri="{FF2B5EF4-FFF2-40B4-BE49-F238E27FC236}">
                    <a16:creationId xmlns:a16="http://schemas.microsoft.com/office/drawing/2014/main" id="{8E40FF4F-8C3A-4246-A2FF-B8F57BB92D4A}"/>
                  </a:ext>
                </a:extLst>
              </p:cNvPr>
              <p:cNvSpPr/>
              <p:nvPr/>
            </p:nvSpPr>
            <p:spPr>
              <a:xfrm rot="5400000">
                <a:off x="5604664" y="473049"/>
                <a:ext cx="321687" cy="1035214"/>
              </a:xfrm>
              <a:prstGeom prst="rightBrace">
                <a:avLst/>
              </a:prstGeom>
              <a:ln w="28575">
                <a:solidFill>
                  <a:srgbClr val="FFD534"/>
                </a:solidFill>
              </a:ln>
            </p:spPr>
            <p:style>
              <a:lnRef idx="3">
                <a:schemeClr val="accent4"/>
              </a:lnRef>
              <a:fillRef idx="0">
                <a:schemeClr val="accent4"/>
              </a:fillRef>
              <a:effectRef idx="2">
                <a:schemeClr val="accent4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1" name="TextBox 18">
            <a:extLst>
              <a:ext uri="{FF2B5EF4-FFF2-40B4-BE49-F238E27FC236}">
                <a16:creationId xmlns:a16="http://schemas.microsoft.com/office/drawing/2014/main" id="{6B4DC59E-DA97-449F-8BA1-CA198D690763}"/>
              </a:ext>
            </a:extLst>
          </p:cNvPr>
          <p:cNvSpPr txBox="1"/>
          <p:nvPr/>
        </p:nvSpPr>
        <p:spPr>
          <a:xfrm>
            <a:off x="1721327" y="3816124"/>
            <a:ext cx="1361970" cy="307777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400" dirty="0">
                <a:solidFill>
                  <a:srgbClr val="F5B71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DESIGNER UI</a:t>
            </a:r>
            <a:endParaRPr lang="ko-KR" altLang="en-US" sz="1400" dirty="0">
              <a:solidFill>
                <a:srgbClr val="F5B71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23" name="TextBox 18">
            <a:extLst>
              <a:ext uri="{FF2B5EF4-FFF2-40B4-BE49-F238E27FC236}">
                <a16:creationId xmlns:a16="http://schemas.microsoft.com/office/drawing/2014/main" id="{5DAC662D-31CF-4069-8A06-3E14FDCFAAC5}"/>
              </a:ext>
            </a:extLst>
          </p:cNvPr>
          <p:cNvSpPr txBox="1"/>
          <p:nvPr/>
        </p:nvSpPr>
        <p:spPr>
          <a:xfrm>
            <a:off x="582410" y="3199513"/>
            <a:ext cx="1361970" cy="307777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400" dirty="0">
                <a:solidFill>
                  <a:srgbClr val="F5B71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PROGRAMMER</a:t>
            </a:r>
            <a:endParaRPr lang="ko-KR" altLang="en-US" sz="1400" dirty="0">
              <a:solidFill>
                <a:srgbClr val="F5B71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FD1F8B2E-926C-4B77-B925-2779AC74C693}"/>
              </a:ext>
            </a:extLst>
          </p:cNvPr>
          <p:cNvSpPr txBox="1"/>
          <p:nvPr/>
        </p:nvSpPr>
        <p:spPr>
          <a:xfrm>
            <a:off x="6967594" y="4972326"/>
            <a:ext cx="2456476" cy="584775"/>
          </a:xfrm>
          <a:prstGeom prst="rect">
            <a:avLst/>
          </a:prstGeom>
          <a:solidFill>
            <a:srgbClr val="FFC62A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3200" b="1" dirty="0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DESIGNER UI</a:t>
            </a:r>
            <a:endParaRPr lang="ko-KR" altLang="en-US" sz="3200" b="1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D133EB8C-DA18-466B-99A0-0F652EE6615D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26125" y="4451404"/>
            <a:ext cx="1326458" cy="974412"/>
          </a:xfrm>
          <a:prstGeom prst="rect">
            <a:avLst/>
          </a:prstGeom>
        </p:spPr>
      </p:pic>
      <p:sp>
        <p:nvSpPr>
          <p:cNvPr id="75" name="TextBox 18">
            <a:extLst>
              <a:ext uri="{FF2B5EF4-FFF2-40B4-BE49-F238E27FC236}">
                <a16:creationId xmlns:a16="http://schemas.microsoft.com/office/drawing/2014/main" id="{B7E4A3D4-33D7-4729-8D57-5C6770178C86}"/>
              </a:ext>
            </a:extLst>
          </p:cNvPr>
          <p:cNvSpPr txBox="1"/>
          <p:nvPr/>
        </p:nvSpPr>
        <p:spPr>
          <a:xfrm>
            <a:off x="5456882" y="3676538"/>
            <a:ext cx="245647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Wandi</a:t>
            </a:r>
            <a:r>
              <a:rPr lang="en-US" altLang="ko-KR" sz="2000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 </a:t>
            </a:r>
            <a:r>
              <a:rPr lang="en-US" altLang="ko-KR" sz="2000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Wardiman</a:t>
            </a:r>
            <a:endParaRPr lang="ko-KR" altLang="en-US" sz="2000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80" name="TextBox 18">
            <a:extLst>
              <a:ext uri="{FF2B5EF4-FFF2-40B4-BE49-F238E27FC236}">
                <a16:creationId xmlns:a16="http://schemas.microsoft.com/office/drawing/2014/main" id="{C4BC7F5F-AC3B-4F1D-8DB0-FEFBF1B84168}"/>
              </a:ext>
            </a:extLst>
          </p:cNvPr>
          <p:cNvSpPr txBox="1"/>
          <p:nvPr/>
        </p:nvSpPr>
        <p:spPr>
          <a:xfrm>
            <a:off x="6884008" y="5692364"/>
            <a:ext cx="245647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Jonatan </a:t>
            </a:r>
            <a:r>
              <a:rPr lang="en-US" altLang="ko-KR" sz="2000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Jeremi</a:t>
            </a:r>
            <a:r>
              <a:rPr lang="en-US" altLang="ko-KR" sz="2000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 Abraham </a:t>
            </a:r>
            <a:r>
              <a:rPr lang="en-US" altLang="ko-KR" sz="2000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Tidajoh</a:t>
            </a:r>
            <a:endParaRPr lang="ko-KR" altLang="en-US" sz="2000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299C4B2B-2BBE-47CB-95BC-994EAA79EB3A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82" y="3056389"/>
            <a:ext cx="1370434" cy="1827246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41B88AA-7DFC-4526-8062-0605E5B77986}"/>
              </a:ext>
            </a:extLst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966"/>
          <a:stretch/>
        </p:blipFill>
        <p:spPr>
          <a:xfrm>
            <a:off x="2411110" y="4295643"/>
            <a:ext cx="1557955" cy="1914455"/>
          </a:xfrm>
          <a:prstGeom prst="rect">
            <a:avLst/>
          </a:prstGeom>
        </p:spPr>
      </p:pic>
      <p:sp>
        <p:nvSpPr>
          <p:cNvPr id="85" name="TextBox 18">
            <a:extLst>
              <a:ext uri="{FF2B5EF4-FFF2-40B4-BE49-F238E27FC236}">
                <a16:creationId xmlns:a16="http://schemas.microsoft.com/office/drawing/2014/main" id="{0B95F651-BF7E-43FC-869B-5CE3D744FC47}"/>
              </a:ext>
            </a:extLst>
          </p:cNvPr>
          <p:cNvSpPr txBox="1"/>
          <p:nvPr/>
        </p:nvSpPr>
        <p:spPr>
          <a:xfrm>
            <a:off x="9155601" y="4471953"/>
            <a:ext cx="245647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Muhammad </a:t>
            </a:r>
            <a:r>
              <a:rPr lang="en-US" altLang="ko-KR" sz="2000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Idz</a:t>
            </a:r>
            <a:endParaRPr lang="ko-KR" altLang="en-US" sz="2000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42" name="TextBox 18">
            <a:extLst>
              <a:ext uri="{FF2B5EF4-FFF2-40B4-BE49-F238E27FC236}">
                <a16:creationId xmlns:a16="http://schemas.microsoft.com/office/drawing/2014/main" id="{F654D257-C98E-4A71-BF76-AA552AD19FC7}"/>
              </a:ext>
            </a:extLst>
          </p:cNvPr>
          <p:cNvSpPr txBox="1"/>
          <p:nvPr/>
        </p:nvSpPr>
        <p:spPr>
          <a:xfrm>
            <a:off x="9340484" y="3671713"/>
            <a:ext cx="2049180" cy="584775"/>
          </a:xfrm>
          <a:prstGeom prst="rect">
            <a:avLst/>
          </a:prstGeom>
          <a:solidFill>
            <a:srgbClr val="FFC62A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3200" b="1" dirty="0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ANALYZER</a:t>
            </a:r>
            <a:endParaRPr lang="ko-KR" altLang="en-US" sz="3200" b="1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158399289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  <p:bldP spid="47" grpId="0"/>
      <p:bldP spid="49" grpId="0"/>
      <p:bldP spid="71" grpId="0" animBg="1"/>
      <p:bldP spid="50" grpId="0"/>
      <p:bldP spid="75" grpId="0"/>
      <p:bldP spid="80" grpId="0"/>
      <p:bldP spid="8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icture 14">
            <a:extLst>
              <a:ext uri="{FF2B5EF4-FFF2-40B4-BE49-F238E27FC236}">
                <a16:creationId xmlns:a16="http://schemas.microsoft.com/office/drawing/2014/main" id="{A378144D-5969-4D69-8138-E405A6542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157" name="Picture 4">
            <a:extLst>
              <a:ext uri="{FF2B5EF4-FFF2-40B4-BE49-F238E27FC236}">
                <a16:creationId xmlns:a16="http://schemas.microsoft.com/office/drawing/2014/main" id="{8142367E-D51F-4B5A-891A-C13A704E4D7A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158" name="Picture 6">
            <a:extLst>
              <a:ext uri="{FF2B5EF4-FFF2-40B4-BE49-F238E27FC236}">
                <a16:creationId xmlns:a16="http://schemas.microsoft.com/office/drawing/2014/main" id="{47CB7E67-1C5E-407D-B5DC-4294433F753D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220073"/>
            <a:ext cx="749446" cy="701427"/>
          </a:xfrm>
          <a:prstGeom prst="rect">
            <a:avLst/>
          </a:prstGeom>
        </p:spPr>
      </p:pic>
      <p:pic>
        <p:nvPicPr>
          <p:cNvPr id="161" name="Picture 11">
            <a:extLst>
              <a:ext uri="{FF2B5EF4-FFF2-40B4-BE49-F238E27FC236}">
                <a16:creationId xmlns:a16="http://schemas.microsoft.com/office/drawing/2014/main" id="{B3A53615-2326-420F-8C56-59C1EADBB849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162" name="Content Placeholder 2">
            <a:extLst>
              <a:ext uri="{FF2B5EF4-FFF2-40B4-BE49-F238E27FC236}">
                <a16:creationId xmlns:a16="http://schemas.microsoft.com/office/drawing/2014/main" id="{18071BF1-91CF-4075-AFF6-F83167652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288924"/>
            <a:ext cx="10515600" cy="520377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endParaRPr lang="id-ID" sz="2400" b="1" dirty="0">
              <a:solidFill>
                <a:srgbClr val="04756F"/>
              </a:solidFill>
            </a:endParaRPr>
          </a:p>
          <a:p>
            <a:pPr marL="0" indent="0" algn="just"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164" name="Picture 163">
            <a:extLst>
              <a:ext uri="{FF2B5EF4-FFF2-40B4-BE49-F238E27FC236}">
                <a16:creationId xmlns:a16="http://schemas.microsoft.com/office/drawing/2014/main" id="{4442E350-C651-459E-869C-B5D8220A28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304151"/>
            <a:ext cx="533333" cy="533333"/>
          </a:xfrm>
          <a:prstGeom prst="rect">
            <a:avLst/>
          </a:prstGeom>
        </p:spPr>
      </p:pic>
      <p:pic>
        <p:nvPicPr>
          <p:cNvPr id="167" name="Picture 8">
            <a:extLst>
              <a:ext uri="{FF2B5EF4-FFF2-40B4-BE49-F238E27FC236}">
                <a16:creationId xmlns:a16="http://schemas.microsoft.com/office/drawing/2014/main" id="{6DF57074-5F97-488B-AA37-575BF1DD26E6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168" name="TextBox 167">
            <a:extLst>
              <a:ext uri="{FF2B5EF4-FFF2-40B4-BE49-F238E27FC236}">
                <a16:creationId xmlns:a16="http://schemas.microsoft.com/office/drawing/2014/main" id="{D2BD919D-ADCA-4306-A358-405BC145788D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pic>
        <p:nvPicPr>
          <p:cNvPr id="179" name="Picture 16">
            <a:extLst>
              <a:ext uri="{FF2B5EF4-FFF2-40B4-BE49-F238E27FC236}">
                <a16:creationId xmlns:a16="http://schemas.microsoft.com/office/drawing/2014/main" id="{120D4F53-0481-45E1-B2D7-E780C58B0FC0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180" name="Picture 16">
            <a:extLst>
              <a:ext uri="{FF2B5EF4-FFF2-40B4-BE49-F238E27FC236}">
                <a16:creationId xmlns:a16="http://schemas.microsoft.com/office/drawing/2014/main" id="{C62F9031-8F34-4015-BDD7-1E7AA68E0538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 rot="1759211">
            <a:off x="125391" y="783419"/>
            <a:ext cx="384898" cy="286270"/>
          </a:xfrm>
          <a:prstGeom prst="rect">
            <a:avLst/>
          </a:prstGeom>
        </p:spPr>
      </p:pic>
      <p:pic>
        <p:nvPicPr>
          <p:cNvPr id="182" name="Picture 7">
            <a:extLst>
              <a:ext uri="{FF2B5EF4-FFF2-40B4-BE49-F238E27FC236}">
                <a16:creationId xmlns:a16="http://schemas.microsoft.com/office/drawing/2014/main" id="{84E059B7-2275-4151-9890-12B2298A1FF8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sp>
        <p:nvSpPr>
          <p:cNvPr id="192" name="Rounded Rectangle 23">
            <a:extLst>
              <a:ext uri="{FF2B5EF4-FFF2-40B4-BE49-F238E27FC236}">
                <a16:creationId xmlns:a16="http://schemas.microsoft.com/office/drawing/2014/main" id="{0E70DD70-447B-4C75-B38C-A66BD4FFEE42}"/>
              </a:ext>
            </a:extLst>
          </p:cNvPr>
          <p:cNvSpPr/>
          <p:nvPr/>
        </p:nvSpPr>
        <p:spPr>
          <a:xfrm>
            <a:off x="4066285" y="-98471"/>
            <a:ext cx="8617453" cy="7070771"/>
          </a:xfrm>
          <a:prstGeom prst="roundRect">
            <a:avLst>
              <a:gd name="adj" fmla="val 4957"/>
            </a:avLst>
          </a:prstGeom>
          <a:solidFill>
            <a:srgbClr val="34343D">
              <a:alpha val="30000"/>
            </a:srgbClr>
          </a:solidFill>
          <a:ln w="28575">
            <a:noFill/>
            <a:prstDash val="dash"/>
          </a:ln>
          <a:effectLst>
            <a:outerShdw dist="203200" dir="4920000" sx="99000" sy="99000" algn="br" rotWithShape="0">
              <a:schemeClr val="bg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3" name="Picture 192">
            <a:extLst>
              <a:ext uri="{FF2B5EF4-FFF2-40B4-BE49-F238E27FC236}">
                <a16:creationId xmlns:a16="http://schemas.microsoft.com/office/drawing/2014/main" id="{51BB5B4B-E77A-4B61-887A-5B884D78BF5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3847" y="183767"/>
            <a:ext cx="838200" cy="838200"/>
          </a:xfrm>
          <a:prstGeom prst="rect">
            <a:avLst/>
          </a:prstGeom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97" name="Slide Zoom 196">
                <a:extLst>
                  <a:ext uri="{FF2B5EF4-FFF2-40B4-BE49-F238E27FC236}">
                    <a16:creationId xmlns:a16="http://schemas.microsoft.com/office/drawing/2014/main" id="{2DFE36A6-F85A-4FEF-BB74-464A018F6E6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4960257"/>
                  </p:ext>
                </p:extLst>
              </p:nvPr>
            </p:nvGraphicFramePr>
            <p:xfrm>
              <a:off x="6590884" y="1011573"/>
              <a:ext cx="3568254" cy="1184356"/>
            </p:xfrm>
            <a:graphic>
              <a:graphicData uri="http://schemas.microsoft.com/office/powerpoint/2016/slidezoom">
                <pslz:sldZm>
                  <pslz:sldZmObj sldId="391" cId="1597831758">
                    <pslz:zmPr id="{733743C5-079B-484F-A393-BB18D681729E}" returnToParent="0" imageType="cover" transitionDur="1000">
                      <p166:blipFill xmlns:p166="http://schemas.microsoft.com/office/powerpoint/2016/6/main"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68254" cy="1184356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97" name="Slide Zoom 196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2DFE36A6-F85A-4FEF-BB74-464A018F6E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0884" y="1011573"/>
                <a:ext cx="3568254" cy="1184356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sp>
        <p:nvSpPr>
          <p:cNvPr id="26" name="TextBox 18">
            <a:extLst>
              <a:ext uri="{FF2B5EF4-FFF2-40B4-BE49-F238E27FC236}">
                <a16:creationId xmlns:a16="http://schemas.microsoft.com/office/drawing/2014/main" id="{E30622DF-0680-4349-8226-489B2051380A}"/>
              </a:ext>
            </a:extLst>
          </p:cNvPr>
          <p:cNvSpPr txBox="1"/>
          <p:nvPr/>
        </p:nvSpPr>
        <p:spPr>
          <a:xfrm>
            <a:off x="128367" y="2590528"/>
            <a:ext cx="4203633" cy="16927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d-ID" altLang="ko-KR" sz="5200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Daftar</a:t>
            </a:r>
          </a:p>
          <a:p>
            <a:r>
              <a:rPr lang="id-ID" altLang="ko-KR" sz="5200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“Pembahasan”</a:t>
            </a:r>
            <a:endParaRPr lang="ko-KR" altLang="en-US" sz="52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4B7CE1-1477-43DF-B3B4-D292DEFCCDC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453" y="2622936"/>
            <a:ext cx="3615057" cy="11998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76532B-C274-4B00-AAC1-02D05B16C3B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884" y="4249834"/>
            <a:ext cx="3638647" cy="113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06602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 build="p"/>
      <p:bldP spid="192" grpId="0" animBg="1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4">
            <a:extLst>
              <a:ext uri="{FF2B5EF4-FFF2-40B4-BE49-F238E27FC236}">
                <a16:creationId xmlns:a16="http://schemas.microsoft.com/office/drawing/2014/main" id="{A8170E2F-92E7-4262-BFD3-90B74BD87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EC39265A-699C-449A-B2CE-0A28C6EF974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05DA99D6-3F9B-4E41-857F-536C10BEE3A1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156573"/>
            <a:ext cx="749446" cy="701427"/>
          </a:xfrm>
          <a:prstGeom prst="rect">
            <a:avLst/>
          </a:prstGeom>
        </p:spPr>
      </p:pic>
      <p:pic>
        <p:nvPicPr>
          <p:cNvPr id="23" name="Picture 7">
            <a:extLst>
              <a:ext uri="{FF2B5EF4-FFF2-40B4-BE49-F238E27FC236}">
                <a16:creationId xmlns:a16="http://schemas.microsoft.com/office/drawing/2014/main" id="{03370153-A777-4DF9-B5BD-5293F0FFCF62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24" name="Picture 10">
            <a:extLst>
              <a:ext uri="{FF2B5EF4-FFF2-40B4-BE49-F238E27FC236}">
                <a16:creationId xmlns:a16="http://schemas.microsoft.com/office/drawing/2014/main" id="{0E56BBF6-E53B-4740-83C2-E4159F4B2065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25438" y="1005456"/>
            <a:ext cx="505210" cy="480696"/>
          </a:xfrm>
          <a:prstGeom prst="rect">
            <a:avLst/>
          </a:prstGeom>
        </p:spPr>
      </p:pic>
      <p:pic>
        <p:nvPicPr>
          <p:cNvPr id="25" name="Picture 11">
            <a:extLst>
              <a:ext uri="{FF2B5EF4-FFF2-40B4-BE49-F238E27FC236}">
                <a16:creationId xmlns:a16="http://schemas.microsoft.com/office/drawing/2014/main" id="{BB0E1D41-07DB-4069-9918-84DA17AA1D06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pic>
        <p:nvPicPr>
          <p:cNvPr id="27" name="Picture 16">
            <a:extLst>
              <a:ext uri="{FF2B5EF4-FFF2-40B4-BE49-F238E27FC236}">
                <a16:creationId xmlns:a16="http://schemas.microsoft.com/office/drawing/2014/main" id="{7B616E63-A884-40A1-B92C-3DC848ADC084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99863FC-E2E4-41A1-BF16-CE47EA9D6A8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240651"/>
            <a:ext cx="533333" cy="533333"/>
          </a:xfrm>
          <a:prstGeom prst="rect">
            <a:avLst/>
          </a:prstGeom>
        </p:spPr>
      </p:pic>
      <p:pic>
        <p:nvPicPr>
          <p:cNvPr id="35" name="Picture 8">
            <a:extLst>
              <a:ext uri="{FF2B5EF4-FFF2-40B4-BE49-F238E27FC236}">
                <a16:creationId xmlns:a16="http://schemas.microsoft.com/office/drawing/2014/main" id="{EEA2F890-2E27-4BB3-9AB7-8B5BF4647EE9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16127C4-EA0F-42C3-9CBD-FEEF6BAB8499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D8079176-C3C2-44EF-81FD-246F8448589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577" y="924439"/>
            <a:ext cx="647619" cy="1244444"/>
          </a:xfrm>
          <a:prstGeom prst="rect">
            <a:avLst/>
          </a:prstGeom>
        </p:spPr>
      </p:pic>
      <p:sp>
        <p:nvSpPr>
          <p:cNvPr id="30" name="TextBox 5">
            <a:extLst>
              <a:ext uri="{FF2B5EF4-FFF2-40B4-BE49-F238E27FC236}">
                <a16:creationId xmlns:a16="http://schemas.microsoft.com/office/drawing/2014/main" id="{A73E0087-58B9-4FF5-8457-443556D73D70}"/>
              </a:ext>
            </a:extLst>
          </p:cNvPr>
          <p:cNvSpPr txBox="1"/>
          <p:nvPr/>
        </p:nvSpPr>
        <p:spPr>
          <a:xfrm>
            <a:off x="2866881" y="0"/>
            <a:ext cx="6458238" cy="1200329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rgbClr val="FDBB2F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Data Cleaning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6" name="Slide Zoom 35">
                <a:extLst>
                  <a:ext uri="{FF2B5EF4-FFF2-40B4-BE49-F238E27FC236}">
                    <a16:creationId xmlns:a16="http://schemas.microsoft.com/office/drawing/2014/main" id="{0F64DF26-EF4C-45D7-A10F-AD916D3DEE2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77170661"/>
                  </p:ext>
                </p:extLst>
              </p:nvPr>
            </p:nvGraphicFramePr>
            <p:xfrm>
              <a:off x="10928310" y="154729"/>
              <a:ext cx="593877" cy="593877"/>
            </p:xfrm>
            <a:graphic>
              <a:graphicData uri="http://schemas.microsoft.com/office/powerpoint/2016/slidezoom">
                <pslz:sldZm>
                  <pslz:sldZmObj sldId="392" cId="3808315996">
                    <pslz:zmPr id="{523CD3DF-B7FC-42FF-ADA8-816BC79058EA}" returnToParent="0" imageType="cover" transitionDur="1000">
                      <p166:blipFill xmlns:p166="http://schemas.microsoft.com/office/powerpoint/2016/6/main"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93877" cy="5938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6" name="Slide Zoom 35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0F64DF26-EF4C-45D7-A10F-AD916D3DEE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28310" y="154729"/>
                <a:ext cx="593877" cy="5938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82B2282-8654-4B1E-94B0-8C795742CE88}"/>
              </a:ext>
            </a:extLst>
          </p:cNvPr>
          <p:cNvGrpSpPr/>
          <p:nvPr/>
        </p:nvGrpSpPr>
        <p:grpSpPr>
          <a:xfrm>
            <a:off x="198650" y="1270918"/>
            <a:ext cx="3225617" cy="2403691"/>
            <a:chOff x="198650" y="1270918"/>
            <a:chExt cx="3225617" cy="2403691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FC774D1-8C42-419B-87F4-576D86A927FF}"/>
                </a:ext>
              </a:extLst>
            </p:cNvPr>
            <p:cNvSpPr txBox="1"/>
            <p:nvPr/>
          </p:nvSpPr>
          <p:spPr>
            <a:xfrm>
              <a:off x="198650" y="1270918"/>
              <a:ext cx="322561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sz="2400" b="1" i="0" dirty="0" err="1">
                  <a:solidFill>
                    <a:schemeClr val="bg1"/>
                  </a:solidFill>
                  <a:effectLst/>
                  <a:latin typeface="Helvetica Neue"/>
                </a:rPr>
                <a:t>olist_order_reviews</a:t>
              </a:r>
              <a:endParaRPr lang="en-US" sz="2400" b="1" i="0" dirty="0">
                <a:solidFill>
                  <a:schemeClr val="bg1"/>
                </a:solidFill>
                <a:effectLst/>
                <a:latin typeface="Helvetica Neue"/>
              </a:endParaRPr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78164F14-536F-489F-BAC0-F5F04987DFBF}"/>
                </a:ext>
              </a:extLst>
            </p:cNvPr>
            <p:cNvGrpSpPr/>
            <p:nvPr/>
          </p:nvGrpSpPr>
          <p:grpSpPr>
            <a:xfrm>
              <a:off x="198651" y="1741453"/>
              <a:ext cx="1392454" cy="1933156"/>
              <a:chOff x="1918790" y="1620055"/>
              <a:chExt cx="1392454" cy="193315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557624D-72A5-4BA5-976E-8A24EA245B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16"/>
                  </a:ext>
                </a:extLst>
              </a:blip>
              <a:stretch>
                <a:fillRect/>
              </a:stretch>
            </p:blipFill>
            <p:spPr>
              <a:xfrm>
                <a:off x="1918790" y="1620055"/>
                <a:ext cx="1392454" cy="1933156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7111790D-E20D-47DC-A831-3432724623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18"/>
                  </a:ext>
                </a:extLst>
              </a:blip>
              <a:stretch>
                <a:fillRect/>
              </a:stretch>
            </p:blipFill>
            <p:spPr>
              <a:xfrm>
                <a:off x="2151651" y="2676413"/>
                <a:ext cx="369333" cy="369333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F2E9B2-A91B-4551-8346-799B49061E1D}"/>
                  </a:ext>
                </a:extLst>
              </p:cNvPr>
              <p:cNvSpPr txBox="1"/>
              <p:nvPr/>
            </p:nvSpPr>
            <p:spPr>
              <a:xfrm>
                <a:off x="2429819" y="2697085"/>
                <a:ext cx="70613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b="1" i="0" dirty="0">
                    <a:solidFill>
                      <a:schemeClr val="bg1"/>
                    </a:solidFill>
                    <a:effectLst/>
                    <a:latin typeface="Helvetica Neue"/>
                  </a:rPr>
                  <a:t>Nan</a:t>
                </a:r>
              </a:p>
            </p:txBody>
          </p: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E580A13-D6E6-4B83-8A21-33CF5B70A295}"/>
              </a:ext>
            </a:extLst>
          </p:cNvPr>
          <p:cNvSpPr txBox="1"/>
          <p:nvPr/>
        </p:nvSpPr>
        <p:spPr>
          <a:xfrm>
            <a:off x="125246" y="3713928"/>
            <a:ext cx="21788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 b="1" dirty="0" err="1">
                <a:solidFill>
                  <a:schemeClr val="bg1"/>
                </a:solidFill>
                <a:latin typeface="Helvetica Neue"/>
              </a:rPr>
              <a:t>Review_comment_title</a:t>
            </a:r>
            <a:r>
              <a:rPr lang="en-US" sz="1400" b="1" dirty="0">
                <a:solidFill>
                  <a:schemeClr val="bg1"/>
                </a:solidFill>
                <a:latin typeface="Helvetica Neue"/>
              </a:rPr>
              <a:t> 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77B20E5-8513-40D2-95CC-49353287C0F6}"/>
              </a:ext>
            </a:extLst>
          </p:cNvPr>
          <p:cNvSpPr txBox="1"/>
          <p:nvPr/>
        </p:nvSpPr>
        <p:spPr>
          <a:xfrm>
            <a:off x="2183598" y="3673482"/>
            <a:ext cx="11047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  <a:latin typeface="Bodoni MT Black" panose="02070A03080606020203" pitchFamily="18" charset="0"/>
              </a:rPr>
              <a:t>87657</a:t>
            </a:r>
            <a:endParaRPr lang="en-US" b="1" i="0" dirty="0">
              <a:solidFill>
                <a:schemeClr val="bg1"/>
              </a:solidFill>
              <a:effectLst/>
              <a:latin typeface="Bodoni MT Black" panose="02070A03080606020203" pitchFamily="18" charset="0"/>
            </a:endParaRP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1D96ECB4-F49D-40F9-A9CC-EE93454A1AEA}"/>
              </a:ext>
            </a:extLst>
          </p:cNvPr>
          <p:cNvGrpSpPr/>
          <p:nvPr/>
        </p:nvGrpSpPr>
        <p:grpSpPr>
          <a:xfrm>
            <a:off x="92117" y="4319223"/>
            <a:ext cx="3470223" cy="369332"/>
            <a:chOff x="156726" y="4183073"/>
            <a:chExt cx="3470223" cy="369332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48D314D-E3E7-4599-8A80-D15D76702280}"/>
                </a:ext>
              </a:extLst>
            </p:cNvPr>
            <p:cNvSpPr txBox="1"/>
            <p:nvPr/>
          </p:nvSpPr>
          <p:spPr>
            <a:xfrm>
              <a:off x="156726" y="4198487"/>
              <a:ext cx="254814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sz="1400" b="1" dirty="0" err="1">
                  <a:solidFill>
                    <a:schemeClr val="bg1"/>
                  </a:solidFill>
                  <a:latin typeface="Helvetica Neue"/>
                </a:rPr>
                <a:t>Review_comment_message</a:t>
              </a:r>
              <a:r>
                <a:rPr lang="en-US" sz="1400" b="1" dirty="0">
                  <a:solidFill>
                    <a:schemeClr val="bg1"/>
                  </a:solidFill>
                  <a:latin typeface="Helvetica Neue"/>
                </a:rPr>
                <a:t> 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63F7FCCB-DD1A-4246-8FC1-E68BEFB7C802}"/>
                </a:ext>
              </a:extLst>
            </p:cNvPr>
            <p:cNvSpPr txBox="1"/>
            <p:nvPr/>
          </p:nvSpPr>
          <p:spPr>
            <a:xfrm>
              <a:off x="2640655" y="4183073"/>
              <a:ext cx="98629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b="1" dirty="0">
                  <a:solidFill>
                    <a:schemeClr val="bg1"/>
                  </a:solidFill>
                  <a:latin typeface="Bodoni MT Black" panose="02070A03080606020203" pitchFamily="18" charset="0"/>
                </a:rPr>
                <a:t>58251</a:t>
              </a:r>
              <a:endParaRPr lang="en-US" b="1" i="0" dirty="0">
                <a:solidFill>
                  <a:schemeClr val="bg1"/>
                </a:solidFill>
                <a:effectLst/>
                <a:latin typeface="Bodoni MT Black" panose="02070A03080606020203" pitchFamily="18" charset="0"/>
              </a:endParaRP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7CCAF6D-A53F-407C-9E68-5D5CE0FB7658}"/>
              </a:ext>
            </a:extLst>
          </p:cNvPr>
          <p:cNvGrpSpPr/>
          <p:nvPr/>
        </p:nvGrpSpPr>
        <p:grpSpPr>
          <a:xfrm>
            <a:off x="8616513" y="1364503"/>
            <a:ext cx="3672409" cy="3776973"/>
            <a:chOff x="8616513" y="1364503"/>
            <a:chExt cx="3672409" cy="3776973"/>
          </a:xfrm>
        </p:grpSpPr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5F0FE28-12FA-41C4-A23B-CA7A266231DE}"/>
                </a:ext>
              </a:extLst>
            </p:cNvPr>
            <p:cNvGrpSpPr/>
            <p:nvPr/>
          </p:nvGrpSpPr>
          <p:grpSpPr>
            <a:xfrm>
              <a:off x="9390204" y="1364503"/>
              <a:ext cx="2339060" cy="2377580"/>
              <a:chOff x="4150159" y="1270918"/>
              <a:chExt cx="2339060" cy="2377580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FB3394DC-5727-45B4-87B6-300CE023C560}"/>
                  </a:ext>
                </a:extLst>
              </p:cNvPr>
              <p:cNvSpPr txBox="1"/>
              <p:nvPr/>
            </p:nvSpPr>
            <p:spPr>
              <a:xfrm>
                <a:off x="4150159" y="1270918"/>
                <a:ext cx="233906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b="1" i="0" dirty="0" err="1">
                    <a:solidFill>
                      <a:schemeClr val="bg1"/>
                    </a:solidFill>
                    <a:effectLst/>
                    <a:latin typeface="Helvetica Neue"/>
                  </a:rPr>
                  <a:t>olist_orders</a:t>
                </a:r>
                <a:endParaRPr lang="en-US" sz="2400" b="1" i="0" dirty="0">
                  <a:solidFill>
                    <a:schemeClr val="bg1"/>
                  </a:solidFill>
                  <a:effectLst/>
                  <a:latin typeface="Helvetica Neue"/>
                </a:endParaRP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B6AA9255-79F2-4731-B1D2-55576352A571}"/>
                  </a:ext>
                </a:extLst>
              </p:cNvPr>
              <p:cNvGrpSpPr/>
              <p:nvPr/>
            </p:nvGrpSpPr>
            <p:grpSpPr>
              <a:xfrm>
                <a:off x="4900474" y="1715342"/>
                <a:ext cx="1392454" cy="1933156"/>
                <a:chOff x="5795743" y="1663680"/>
                <a:chExt cx="1392454" cy="1933156"/>
              </a:xfrm>
            </p:grpSpPr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4688D066-7C71-4880-9475-AF6BB2073F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r:id="rId1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95743" y="1663680"/>
                  <a:ext cx="1392454" cy="1933156"/>
                </a:xfrm>
                <a:prstGeom prst="rect">
                  <a:avLst/>
                </a:prstGeom>
              </p:spPr>
            </p:pic>
            <p:pic>
              <p:nvPicPr>
                <p:cNvPr id="74" name="Picture 73">
                  <a:extLst>
                    <a:ext uri="{FF2B5EF4-FFF2-40B4-BE49-F238E27FC236}">
                      <a16:creationId xmlns:a16="http://schemas.microsoft.com/office/drawing/2014/main" id="{AEB22EB9-53B5-493F-A3CA-16AE2CD6BC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r:id="rId1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981456" y="2677707"/>
                  <a:ext cx="369333" cy="369333"/>
                </a:xfrm>
                <a:prstGeom prst="rect">
                  <a:avLst/>
                </a:prstGeom>
              </p:spPr>
            </p:pic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7890E538-529F-42B0-B277-6F4F923117AA}"/>
                    </a:ext>
                  </a:extLst>
                </p:cNvPr>
                <p:cNvSpPr txBox="1"/>
                <p:nvPr/>
              </p:nvSpPr>
              <p:spPr>
                <a:xfrm>
                  <a:off x="6259624" y="2698379"/>
                  <a:ext cx="70613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l"/>
                  <a:r>
                    <a:rPr lang="en-US" b="1" i="0" dirty="0">
                      <a:solidFill>
                        <a:schemeClr val="bg1"/>
                      </a:solidFill>
                      <a:effectLst/>
                      <a:latin typeface="Helvetica Neue"/>
                    </a:rPr>
                    <a:t>Nan</a:t>
                  </a:r>
                </a:p>
              </p:txBody>
            </p:sp>
          </p:grp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F81A5E90-B2C8-458C-BE00-361F0F16EE8D}"/>
                </a:ext>
              </a:extLst>
            </p:cNvPr>
            <p:cNvGrpSpPr/>
            <p:nvPr/>
          </p:nvGrpSpPr>
          <p:grpSpPr>
            <a:xfrm>
              <a:off x="8616513" y="3665714"/>
              <a:ext cx="3672409" cy="1475762"/>
              <a:chOff x="3950797" y="3711268"/>
              <a:chExt cx="3672409" cy="1475762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D625714A-A1D6-47B8-85AF-DD87F6AD0919}"/>
                  </a:ext>
                </a:extLst>
              </p:cNvPr>
              <p:cNvGrpSpPr/>
              <p:nvPr/>
            </p:nvGrpSpPr>
            <p:grpSpPr>
              <a:xfrm>
                <a:off x="3950797" y="3711268"/>
                <a:ext cx="2445255" cy="369332"/>
                <a:chOff x="3226134" y="3724908"/>
                <a:chExt cx="2445255" cy="369332"/>
              </a:xfrm>
            </p:grpSpPr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BBD25BC7-4D6C-4472-A849-AADD19579261}"/>
                    </a:ext>
                  </a:extLst>
                </p:cNvPr>
                <p:cNvSpPr txBox="1"/>
                <p:nvPr/>
              </p:nvSpPr>
              <p:spPr>
                <a:xfrm>
                  <a:off x="3226134" y="3755686"/>
                  <a:ext cx="1963585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l"/>
                  <a:r>
                    <a:rPr lang="en-US" sz="1400" b="1" dirty="0" err="1">
                      <a:solidFill>
                        <a:schemeClr val="bg1"/>
                      </a:solidFill>
                      <a:latin typeface="Helvetica Neue"/>
                    </a:rPr>
                    <a:t>Order_approved_at</a:t>
                  </a:r>
                  <a:r>
                    <a:rPr lang="en-US" sz="1400" b="1" dirty="0">
                      <a:solidFill>
                        <a:schemeClr val="bg1"/>
                      </a:solidFill>
                      <a:latin typeface="Helvetica Neue"/>
                    </a:rPr>
                    <a:t>  </a:t>
                  </a:r>
                </a:p>
              </p:txBody>
            </p: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376F8CFF-A661-41F9-9EEF-310B918786E6}"/>
                    </a:ext>
                  </a:extLst>
                </p:cNvPr>
                <p:cNvSpPr txBox="1"/>
                <p:nvPr/>
              </p:nvSpPr>
              <p:spPr>
                <a:xfrm>
                  <a:off x="4941208" y="3724908"/>
                  <a:ext cx="73018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l"/>
                  <a:r>
                    <a:rPr lang="en-US" b="1" dirty="0">
                      <a:solidFill>
                        <a:schemeClr val="bg1"/>
                      </a:solidFill>
                      <a:latin typeface="Bodoni MT Black" panose="02070A03080606020203" pitchFamily="18" charset="0"/>
                    </a:rPr>
                    <a:t>160</a:t>
                  </a:r>
                  <a:endParaRPr lang="en-US" b="1" i="0" dirty="0">
                    <a:solidFill>
                      <a:schemeClr val="bg1"/>
                    </a:solidFill>
                    <a:effectLst/>
                    <a:latin typeface="Bodoni MT Black" panose="02070A03080606020203" pitchFamily="18" charset="0"/>
                  </a:endParaRPr>
                </a:p>
              </p:txBody>
            </p: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97EAE582-70E2-41C6-A216-F39AC4E05199}"/>
                  </a:ext>
                </a:extLst>
              </p:cNvPr>
              <p:cNvGrpSpPr/>
              <p:nvPr/>
            </p:nvGrpSpPr>
            <p:grpSpPr>
              <a:xfrm>
                <a:off x="3950797" y="4257272"/>
                <a:ext cx="3456847" cy="369332"/>
                <a:chOff x="3199010" y="4216613"/>
                <a:chExt cx="3456847" cy="369332"/>
              </a:xfrm>
            </p:grpSpPr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B9B93E5A-AC09-4975-9FBD-6973485CE527}"/>
                    </a:ext>
                  </a:extLst>
                </p:cNvPr>
                <p:cNvSpPr txBox="1"/>
                <p:nvPr/>
              </p:nvSpPr>
              <p:spPr>
                <a:xfrm>
                  <a:off x="3199010" y="4216613"/>
                  <a:ext cx="2663119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l"/>
                  <a:r>
                    <a:rPr lang="en-US" sz="1400" b="1" dirty="0" err="1">
                      <a:solidFill>
                        <a:schemeClr val="bg1"/>
                      </a:solidFill>
                      <a:latin typeface="Helvetica Neue"/>
                    </a:rPr>
                    <a:t>Order_delivered_carrier_date</a:t>
                  </a:r>
                  <a:r>
                    <a:rPr lang="en-US" sz="1400" b="1" dirty="0">
                      <a:solidFill>
                        <a:schemeClr val="bg1"/>
                      </a:solidFill>
                      <a:latin typeface="Helvetica Neue"/>
                    </a:rPr>
                    <a:t> 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DD47D1F1-BA6C-45EA-BF47-6904C427FC01}"/>
                    </a:ext>
                  </a:extLst>
                </p:cNvPr>
                <p:cNvSpPr txBox="1"/>
                <p:nvPr/>
              </p:nvSpPr>
              <p:spPr>
                <a:xfrm>
                  <a:off x="5832224" y="4216613"/>
                  <a:ext cx="823633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l"/>
                  <a:r>
                    <a:rPr lang="en-US" b="1" dirty="0">
                      <a:solidFill>
                        <a:schemeClr val="bg1"/>
                      </a:solidFill>
                      <a:latin typeface="Bodoni MT Black" panose="02070A03080606020203" pitchFamily="18" charset="0"/>
                    </a:rPr>
                    <a:t>1783</a:t>
                  </a:r>
                  <a:endParaRPr lang="en-US" b="1" i="0" dirty="0">
                    <a:solidFill>
                      <a:schemeClr val="bg1"/>
                    </a:solidFill>
                    <a:effectLst/>
                    <a:latin typeface="Bodoni MT Black" panose="02070A03080606020203" pitchFamily="18" charset="0"/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27D91D95-730C-4EF0-82C3-2AB3D0C2E9DA}"/>
                  </a:ext>
                </a:extLst>
              </p:cNvPr>
              <p:cNvGrpSpPr/>
              <p:nvPr/>
            </p:nvGrpSpPr>
            <p:grpSpPr>
              <a:xfrm>
                <a:off x="3950797" y="4817698"/>
                <a:ext cx="3672409" cy="369332"/>
                <a:chOff x="3238776" y="4902152"/>
                <a:chExt cx="3672409" cy="369332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F4224C66-5798-445F-9553-760F95560FAF}"/>
                    </a:ext>
                  </a:extLst>
                </p:cNvPr>
                <p:cNvSpPr txBox="1"/>
                <p:nvPr/>
              </p:nvSpPr>
              <p:spPr>
                <a:xfrm>
                  <a:off x="3238776" y="4902152"/>
                  <a:ext cx="2995770" cy="30578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l"/>
                  <a:r>
                    <a:rPr lang="en-US" sz="1400" b="1" dirty="0" err="1">
                      <a:solidFill>
                        <a:schemeClr val="bg1"/>
                      </a:solidFill>
                      <a:latin typeface="Helvetica Neue"/>
                    </a:rPr>
                    <a:t>Order_delivered_customer_date</a:t>
                  </a:r>
                  <a:r>
                    <a:rPr lang="en-US" sz="1400" b="1" dirty="0">
                      <a:solidFill>
                        <a:schemeClr val="bg1"/>
                      </a:solidFill>
                      <a:latin typeface="Helvetica Neue"/>
                    </a:rPr>
                    <a:t> </a:t>
                  </a:r>
                </a:p>
              </p:txBody>
            </p: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5B5ADCFE-88A3-4DD1-BBEC-D9ACF98DF083}"/>
                    </a:ext>
                  </a:extLst>
                </p:cNvPr>
                <p:cNvSpPr txBox="1"/>
                <p:nvPr/>
              </p:nvSpPr>
              <p:spPr>
                <a:xfrm>
                  <a:off x="6087552" y="4902152"/>
                  <a:ext cx="823633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l"/>
                  <a:r>
                    <a:rPr lang="en-US" b="1" dirty="0">
                      <a:solidFill>
                        <a:schemeClr val="bg1"/>
                      </a:solidFill>
                      <a:latin typeface="Bodoni MT Black" panose="02070A03080606020203" pitchFamily="18" charset="0"/>
                    </a:rPr>
                    <a:t>2965</a:t>
                  </a:r>
                  <a:endParaRPr lang="en-US" b="1" i="0" dirty="0">
                    <a:solidFill>
                      <a:schemeClr val="bg1"/>
                    </a:solidFill>
                    <a:effectLst/>
                    <a:latin typeface="Bodoni MT Black" panose="02070A03080606020203" pitchFamily="18" charset="0"/>
                  </a:endParaRPr>
                </a:p>
              </p:txBody>
            </p:sp>
          </p:grpSp>
        </p:grp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30A678D-0675-43DF-B320-D7CC36CD69BD}"/>
              </a:ext>
            </a:extLst>
          </p:cNvPr>
          <p:cNvGrpSpPr/>
          <p:nvPr/>
        </p:nvGrpSpPr>
        <p:grpSpPr>
          <a:xfrm>
            <a:off x="3527854" y="1354504"/>
            <a:ext cx="5016241" cy="5325504"/>
            <a:chOff x="3527854" y="1354504"/>
            <a:chExt cx="5016241" cy="5325504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9578D3AA-D373-45FA-A209-F22775EAD549}"/>
                </a:ext>
              </a:extLst>
            </p:cNvPr>
            <p:cNvGrpSpPr/>
            <p:nvPr/>
          </p:nvGrpSpPr>
          <p:grpSpPr>
            <a:xfrm>
              <a:off x="6383617" y="3639252"/>
              <a:ext cx="2160478" cy="1936554"/>
              <a:chOff x="9896052" y="3605844"/>
              <a:chExt cx="2160478" cy="1936554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DCCAF37B-8B31-4BCB-B7CF-225AAF3D51B4}"/>
                  </a:ext>
                </a:extLst>
              </p:cNvPr>
              <p:cNvSpPr txBox="1"/>
              <p:nvPr/>
            </p:nvSpPr>
            <p:spPr>
              <a:xfrm>
                <a:off x="9896052" y="5173066"/>
                <a:ext cx="183539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400" b="1" i="0" dirty="0" err="1">
                    <a:solidFill>
                      <a:schemeClr val="bg1"/>
                    </a:solidFill>
                    <a:effectLst/>
                    <a:latin typeface="Helvetica Neue"/>
                  </a:rPr>
                  <a:t>Product_weight</a:t>
                </a:r>
                <a:r>
                  <a:rPr lang="en-US" sz="1400" b="1" i="0" dirty="0">
                    <a:solidFill>
                      <a:schemeClr val="bg1"/>
                    </a:solidFill>
                    <a:effectLst/>
                    <a:latin typeface="Helvetica Neue"/>
                  </a:rPr>
                  <a:t> </a:t>
                </a:r>
                <a:r>
                  <a:rPr lang="en-US" b="1" i="0" dirty="0">
                    <a:solidFill>
                      <a:schemeClr val="bg1"/>
                    </a:solidFill>
                    <a:effectLst/>
                    <a:latin typeface="Bodoni MT Black" panose="02070A03080606020203" pitchFamily="18" charset="0"/>
                  </a:rPr>
                  <a:t>2</a:t>
                </a:r>
                <a:endParaRPr lang="en-US" sz="1400" b="1" i="0" dirty="0">
                  <a:solidFill>
                    <a:schemeClr val="bg1"/>
                  </a:solidFill>
                  <a:effectLst/>
                  <a:latin typeface="Bodoni MT Black" panose="02070A03080606020203" pitchFamily="18" charset="0"/>
                </a:endParaRP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497701C9-EE45-4BB8-8B1C-090A24C4099B}"/>
                  </a:ext>
                </a:extLst>
              </p:cNvPr>
              <p:cNvSpPr txBox="1"/>
              <p:nvPr/>
            </p:nvSpPr>
            <p:spPr>
              <a:xfrm>
                <a:off x="9896052" y="4650658"/>
                <a:ext cx="216047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400" b="1" i="0" dirty="0" err="1">
                    <a:solidFill>
                      <a:schemeClr val="bg1"/>
                    </a:solidFill>
                    <a:effectLst/>
                    <a:latin typeface="Helvetica Neue"/>
                  </a:rPr>
                  <a:t>Product_length_cm</a:t>
                </a:r>
                <a:r>
                  <a:rPr lang="en-US" sz="1400" b="1" i="0" dirty="0">
                    <a:solidFill>
                      <a:schemeClr val="bg1"/>
                    </a:solidFill>
                    <a:effectLst/>
                    <a:latin typeface="Helvetica Neue"/>
                  </a:rPr>
                  <a:t> </a:t>
                </a:r>
                <a:r>
                  <a:rPr lang="en-US" b="1" i="0" dirty="0">
                    <a:solidFill>
                      <a:schemeClr val="bg1"/>
                    </a:solidFill>
                    <a:effectLst/>
                    <a:latin typeface="Bodoni MT Black" panose="02070A03080606020203" pitchFamily="18" charset="0"/>
                  </a:rPr>
                  <a:t>2</a:t>
                </a:r>
                <a:endParaRPr lang="en-US" sz="1400" b="1" i="0" dirty="0">
                  <a:solidFill>
                    <a:schemeClr val="bg1"/>
                  </a:solidFill>
                  <a:effectLst/>
                  <a:latin typeface="Bodoni MT Black" panose="02070A03080606020203" pitchFamily="18" charset="0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AFAC6C39-AB99-4CD0-B531-2B57967DADFE}"/>
                  </a:ext>
                </a:extLst>
              </p:cNvPr>
              <p:cNvSpPr txBox="1"/>
              <p:nvPr/>
            </p:nvSpPr>
            <p:spPr>
              <a:xfrm>
                <a:off x="9896052" y="3605844"/>
                <a:ext cx="204155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400" b="1" i="0" dirty="0" err="1">
                    <a:solidFill>
                      <a:schemeClr val="bg1"/>
                    </a:solidFill>
                    <a:effectLst/>
                    <a:latin typeface="Helvetica Neue"/>
                  </a:rPr>
                  <a:t>Product_height_cm</a:t>
                </a:r>
                <a:r>
                  <a:rPr lang="en-US" sz="1400" b="1" i="0" dirty="0">
                    <a:solidFill>
                      <a:schemeClr val="bg1"/>
                    </a:solidFill>
                    <a:effectLst/>
                    <a:latin typeface="Helvetica Neue"/>
                  </a:rPr>
                  <a:t> </a:t>
                </a:r>
                <a:r>
                  <a:rPr lang="en-US" b="1" i="0" dirty="0">
                    <a:solidFill>
                      <a:schemeClr val="bg1"/>
                    </a:solidFill>
                    <a:effectLst/>
                    <a:latin typeface="Bodoni MT Black" panose="02070A03080606020203" pitchFamily="18" charset="0"/>
                  </a:rPr>
                  <a:t>2</a:t>
                </a:r>
                <a:endParaRPr lang="en-US" sz="1400" b="1" i="0" dirty="0">
                  <a:solidFill>
                    <a:schemeClr val="bg1"/>
                  </a:solidFill>
                  <a:effectLst/>
                  <a:latin typeface="Bodoni MT Black" panose="02070A03080606020203" pitchFamily="18" charset="0"/>
                </a:endParaRP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42BE0BE-707C-4656-950E-5ACE4E77B9D4}"/>
                  </a:ext>
                </a:extLst>
              </p:cNvPr>
              <p:cNvSpPr txBox="1"/>
              <p:nvPr/>
            </p:nvSpPr>
            <p:spPr>
              <a:xfrm>
                <a:off x="9896052" y="4128251"/>
                <a:ext cx="204155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400" b="1" i="0" dirty="0" err="1">
                    <a:solidFill>
                      <a:schemeClr val="bg1"/>
                    </a:solidFill>
                    <a:effectLst/>
                    <a:latin typeface="Helvetica Neue"/>
                  </a:rPr>
                  <a:t>Product_widht_cm</a:t>
                </a:r>
                <a:r>
                  <a:rPr lang="en-US" sz="1400" b="1" i="0" dirty="0">
                    <a:solidFill>
                      <a:schemeClr val="bg1"/>
                    </a:solidFill>
                    <a:effectLst/>
                    <a:latin typeface="Helvetica Neue"/>
                  </a:rPr>
                  <a:t> </a:t>
                </a:r>
                <a:r>
                  <a:rPr lang="en-US" b="1" i="0" dirty="0">
                    <a:solidFill>
                      <a:schemeClr val="bg1"/>
                    </a:solidFill>
                    <a:effectLst/>
                    <a:latin typeface="Bodoni MT Black" panose="02070A03080606020203" pitchFamily="18" charset="0"/>
                  </a:rPr>
                  <a:t>2</a:t>
                </a:r>
                <a:endParaRPr lang="en-US" sz="1400" b="1" i="0" dirty="0">
                  <a:solidFill>
                    <a:schemeClr val="bg1"/>
                  </a:solidFill>
                  <a:effectLst/>
                  <a:latin typeface="Bodoni MT Black" panose="02070A03080606020203" pitchFamily="18" charset="0"/>
                </a:endParaRPr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DD677733-D796-4890-B51C-191994142F82}"/>
                </a:ext>
              </a:extLst>
            </p:cNvPr>
            <p:cNvGrpSpPr/>
            <p:nvPr/>
          </p:nvGrpSpPr>
          <p:grpSpPr>
            <a:xfrm>
              <a:off x="4926470" y="1354504"/>
              <a:ext cx="2339060" cy="2364373"/>
              <a:chOff x="9069853" y="1242235"/>
              <a:chExt cx="2339060" cy="2364373"/>
            </a:xfrm>
          </p:grpSpPr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E3886FE0-A673-4D42-B51C-EB1BE1DA7AF0}"/>
                  </a:ext>
                </a:extLst>
              </p:cNvPr>
              <p:cNvSpPr txBox="1"/>
              <p:nvPr/>
            </p:nvSpPr>
            <p:spPr>
              <a:xfrm>
                <a:off x="9069853" y="1242235"/>
                <a:ext cx="233906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b="1" i="0" dirty="0" err="1">
                    <a:solidFill>
                      <a:schemeClr val="bg1"/>
                    </a:solidFill>
                    <a:effectLst/>
                    <a:latin typeface="Helvetica Neue"/>
                  </a:rPr>
                  <a:t>olist_</a:t>
                </a:r>
                <a:r>
                  <a:rPr lang="en-US" sz="2400" b="1" dirty="0" err="1">
                    <a:solidFill>
                      <a:schemeClr val="bg1"/>
                    </a:solidFill>
                    <a:latin typeface="Helvetica Neue"/>
                  </a:rPr>
                  <a:t>products</a:t>
                </a:r>
                <a:endParaRPr lang="en-US" sz="2400" b="1" i="0" dirty="0">
                  <a:solidFill>
                    <a:schemeClr val="bg1"/>
                  </a:solidFill>
                  <a:effectLst/>
                  <a:latin typeface="Helvetica Neue"/>
                </a:endParaRPr>
              </a:p>
            </p:txBody>
          </p: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7F0138E0-4407-46B1-AB3A-5491C5D46537}"/>
                  </a:ext>
                </a:extLst>
              </p:cNvPr>
              <p:cNvGrpSpPr/>
              <p:nvPr/>
            </p:nvGrpSpPr>
            <p:grpSpPr>
              <a:xfrm>
                <a:off x="9543156" y="1673452"/>
                <a:ext cx="1392454" cy="1933156"/>
                <a:chOff x="9290090" y="1702135"/>
                <a:chExt cx="1392454" cy="1933156"/>
              </a:xfrm>
            </p:grpSpPr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E065720D-3446-4D06-ACBD-AEE8D4B7FE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r:id="rId1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290090" y="1702135"/>
                  <a:ext cx="1392454" cy="1933156"/>
                </a:xfrm>
                <a:prstGeom prst="rect">
                  <a:avLst/>
                </a:prstGeom>
              </p:spPr>
            </p:pic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0408E316-B794-45D2-8B67-29EE64BB93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r:id="rId1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644354" y="2743067"/>
                  <a:ext cx="369333" cy="369333"/>
                </a:xfrm>
                <a:prstGeom prst="rect">
                  <a:avLst/>
                </a:prstGeom>
              </p:spPr>
            </p:pic>
            <p:sp>
              <p:nvSpPr>
                <p:cNvPr id="79" name="TextBox 78">
                  <a:extLst>
                    <a:ext uri="{FF2B5EF4-FFF2-40B4-BE49-F238E27FC236}">
                      <a16:creationId xmlns:a16="http://schemas.microsoft.com/office/drawing/2014/main" id="{CD10FF2B-72C2-4884-BD93-BC87892B83E9}"/>
                    </a:ext>
                  </a:extLst>
                </p:cNvPr>
                <p:cNvSpPr txBox="1"/>
                <p:nvPr/>
              </p:nvSpPr>
              <p:spPr>
                <a:xfrm>
                  <a:off x="9922522" y="2763739"/>
                  <a:ext cx="706138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l"/>
                  <a:r>
                    <a:rPr lang="en-US" b="1" i="0" dirty="0">
                      <a:solidFill>
                        <a:schemeClr val="bg1"/>
                      </a:solidFill>
                      <a:effectLst/>
                      <a:latin typeface="Helvetica Neue"/>
                    </a:rPr>
                    <a:t>Nan</a:t>
                  </a:r>
                </a:p>
              </p:txBody>
            </p:sp>
          </p:grp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51046973-8D30-4D45-97A1-B5FBAA9A1BE2}"/>
                </a:ext>
              </a:extLst>
            </p:cNvPr>
            <p:cNvGrpSpPr/>
            <p:nvPr/>
          </p:nvGrpSpPr>
          <p:grpSpPr>
            <a:xfrm>
              <a:off x="3527854" y="3643273"/>
              <a:ext cx="4330641" cy="3036735"/>
              <a:chOff x="7106580" y="2594792"/>
              <a:chExt cx="4330641" cy="3036735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51A0C45A-52DA-4242-8EEF-E3451BE4035C}"/>
                  </a:ext>
                </a:extLst>
              </p:cNvPr>
              <p:cNvSpPr txBox="1"/>
              <p:nvPr/>
            </p:nvSpPr>
            <p:spPr>
              <a:xfrm>
                <a:off x="7106580" y="3261643"/>
                <a:ext cx="275971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400" b="1" dirty="0" err="1">
                    <a:solidFill>
                      <a:schemeClr val="bg1"/>
                    </a:solidFill>
                    <a:latin typeface="Helvetica Neue"/>
                  </a:rPr>
                  <a:t>Product_category_name</a:t>
                </a:r>
                <a:r>
                  <a:rPr lang="en-US" sz="1400" b="1" dirty="0">
                    <a:solidFill>
                      <a:schemeClr val="bg1"/>
                    </a:solidFill>
                    <a:latin typeface="Helvetica Neue"/>
                  </a:rPr>
                  <a:t> </a:t>
                </a:r>
                <a:r>
                  <a:rPr lang="en-US" b="1" dirty="0">
                    <a:solidFill>
                      <a:schemeClr val="bg1"/>
                    </a:solidFill>
                    <a:latin typeface="Bodoni MT Black" panose="02070A03080606020203" pitchFamily="18" charset="0"/>
                  </a:rPr>
                  <a:t>610</a:t>
                </a:r>
                <a:endParaRPr lang="en-US" sz="1400" b="1" i="0" dirty="0">
                  <a:solidFill>
                    <a:schemeClr val="bg1"/>
                  </a:solidFill>
                  <a:effectLst/>
                  <a:latin typeface="Bodoni MT Black" panose="02070A03080606020203" pitchFamily="18" charset="0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7BD8BD2-477B-482B-972E-94EFD1A58657}"/>
                  </a:ext>
                </a:extLst>
              </p:cNvPr>
              <p:cNvSpPr txBox="1"/>
              <p:nvPr/>
            </p:nvSpPr>
            <p:spPr>
              <a:xfrm>
                <a:off x="7106580" y="3928494"/>
                <a:ext cx="266312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400" b="1" dirty="0" err="1">
                    <a:solidFill>
                      <a:schemeClr val="bg1"/>
                    </a:solidFill>
                    <a:latin typeface="Helvetica Neue"/>
                  </a:rPr>
                  <a:t>Product_name_length</a:t>
                </a:r>
                <a:r>
                  <a:rPr lang="en-US" sz="1400" b="1" dirty="0">
                    <a:solidFill>
                      <a:schemeClr val="bg1"/>
                    </a:solidFill>
                    <a:latin typeface="Helvetica Neue"/>
                  </a:rPr>
                  <a:t> </a:t>
                </a:r>
                <a:r>
                  <a:rPr lang="en-US" b="1" dirty="0">
                    <a:solidFill>
                      <a:schemeClr val="bg1"/>
                    </a:solidFill>
                    <a:latin typeface="Bodoni MT Black" panose="02070A03080606020203" pitchFamily="18" charset="0"/>
                  </a:rPr>
                  <a:t>610</a:t>
                </a:r>
                <a:endParaRPr lang="en-US" sz="1400" b="1" i="0" dirty="0">
                  <a:solidFill>
                    <a:schemeClr val="bg1"/>
                  </a:solidFill>
                  <a:effectLst/>
                  <a:latin typeface="Bodoni MT Black" panose="02070A03080606020203" pitchFamily="18" charset="0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AB3AC28-048F-4AF6-841D-BE539BF0B1C4}"/>
                  </a:ext>
                </a:extLst>
              </p:cNvPr>
              <p:cNvSpPr txBox="1"/>
              <p:nvPr/>
            </p:nvSpPr>
            <p:spPr>
              <a:xfrm>
                <a:off x="7106580" y="4595345"/>
                <a:ext cx="308964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400" b="1" dirty="0" err="1">
                    <a:solidFill>
                      <a:schemeClr val="bg1"/>
                    </a:solidFill>
                    <a:latin typeface="Helvetica Neue"/>
                  </a:rPr>
                  <a:t>Product_description_length</a:t>
                </a:r>
                <a:r>
                  <a:rPr lang="en-US" sz="1400" b="1" dirty="0">
                    <a:solidFill>
                      <a:schemeClr val="bg1"/>
                    </a:solidFill>
                    <a:latin typeface="Helvetica Neue"/>
                  </a:rPr>
                  <a:t>  </a:t>
                </a:r>
                <a:r>
                  <a:rPr lang="en-US" b="1" dirty="0">
                    <a:solidFill>
                      <a:schemeClr val="bg1"/>
                    </a:solidFill>
                    <a:latin typeface="Bodoni MT Black" panose="02070A03080606020203" pitchFamily="18" charset="0"/>
                  </a:rPr>
                  <a:t>610</a:t>
                </a:r>
                <a:endParaRPr lang="en-US" sz="1400" b="1" i="0" dirty="0">
                  <a:solidFill>
                    <a:schemeClr val="bg1"/>
                  </a:solidFill>
                  <a:effectLst/>
                  <a:latin typeface="Bodoni MT Black" panose="02070A03080606020203" pitchFamily="18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F5F27185-0D38-4B85-9EB1-8A6C4C60CA29}"/>
                  </a:ext>
                </a:extLst>
              </p:cNvPr>
              <p:cNvSpPr txBox="1"/>
              <p:nvPr/>
            </p:nvSpPr>
            <p:spPr>
              <a:xfrm>
                <a:off x="7106580" y="5262195"/>
                <a:ext cx="266312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400" b="1" dirty="0" err="1">
                    <a:solidFill>
                      <a:schemeClr val="bg1"/>
                    </a:solidFill>
                    <a:latin typeface="Helvetica Neue"/>
                  </a:rPr>
                  <a:t>Product_photos_qtyh</a:t>
                </a:r>
                <a:r>
                  <a:rPr lang="en-US" sz="1400" b="1" dirty="0">
                    <a:solidFill>
                      <a:schemeClr val="bg1"/>
                    </a:solidFill>
                    <a:latin typeface="Helvetica Neue"/>
                  </a:rPr>
                  <a:t> </a:t>
                </a:r>
                <a:r>
                  <a:rPr lang="en-US" b="1" dirty="0">
                    <a:solidFill>
                      <a:schemeClr val="bg1"/>
                    </a:solidFill>
                    <a:latin typeface="Bodoni MT Black" panose="02070A03080606020203" pitchFamily="18" charset="0"/>
                  </a:rPr>
                  <a:t>610</a:t>
                </a:r>
                <a:endParaRPr lang="en-US" sz="1400" b="1" i="0" dirty="0">
                  <a:solidFill>
                    <a:schemeClr val="bg1"/>
                  </a:solidFill>
                  <a:effectLst/>
                  <a:latin typeface="Bodoni MT Black" panose="02070A03080606020203" pitchFamily="18" charset="0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2BEAFC61-ACFD-4ED6-8417-20602068090F}"/>
                  </a:ext>
                </a:extLst>
              </p:cNvPr>
              <p:cNvSpPr txBox="1"/>
              <p:nvPr/>
            </p:nvSpPr>
            <p:spPr>
              <a:xfrm>
                <a:off x="7106580" y="2594792"/>
                <a:ext cx="433064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400" b="1" dirty="0" err="1">
                    <a:solidFill>
                      <a:schemeClr val="bg1"/>
                    </a:solidFill>
                    <a:latin typeface="Helvetica Neue"/>
                  </a:rPr>
                  <a:t>Product_category_name</a:t>
                </a:r>
                <a:r>
                  <a:rPr lang="en-US" sz="1400" b="1" dirty="0">
                    <a:solidFill>
                      <a:schemeClr val="bg1"/>
                    </a:solidFill>
                    <a:latin typeface="Helvetica Neue"/>
                  </a:rPr>
                  <a:t> </a:t>
                </a:r>
                <a:r>
                  <a:rPr lang="en-US" b="1" dirty="0">
                    <a:solidFill>
                      <a:schemeClr val="bg1"/>
                    </a:solidFill>
                    <a:latin typeface="Bodoni MT Black" panose="02070A03080606020203" pitchFamily="18" charset="0"/>
                  </a:rPr>
                  <a:t>610</a:t>
                </a:r>
                <a:endParaRPr lang="en-US" sz="1400" b="1" i="0" dirty="0">
                  <a:solidFill>
                    <a:schemeClr val="bg1"/>
                  </a:solidFill>
                  <a:effectLst/>
                  <a:latin typeface="Bodoni MT Black" panose="02070A03080606020203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783175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14">
            <a:extLst>
              <a:ext uri="{FF2B5EF4-FFF2-40B4-BE49-F238E27FC236}">
                <a16:creationId xmlns:a16="http://schemas.microsoft.com/office/drawing/2014/main" id="{59CB5C1F-8EC6-4A17-A325-D8B988F3A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50" name="Picture 4">
            <a:extLst>
              <a:ext uri="{FF2B5EF4-FFF2-40B4-BE49-F238E27FC236}">
                <a16:creationId xmlns:a16="http://schemas.microsoft.com/office/drawing/2014/main" id="{A9C21369-A998-4279-9F9E-DD87D2C069F9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51" name="Picture 6">
            <a:extLst>
              <a:ext uri="{FF2B5EF4-FFF2-40B4-BE49-F238E27FC236}">
                <a16:creationId xmlns:a16="http://schemas.microsoft.com/office/drawing/2014/main" id="{E23695F2-D061-42D0-9665-2112537F9DA5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220073"/>
            <a:ext cx="749446" cy="701427"/>
          </a:xfrm>
          <a:prstGeom prst="rect">
            <a:avLst/>
          </a:prstGeom>
        </p:spPr>
      </p:pic>
      <p:pic>
        <p:nvPicPr>
          <p:cNvPr id="52" name="Picture 11">
            <a:extLst>
              <a:ext uri="{FF2B5EF4-FFF2-40B4-BE49-F238E27FC236}">
                <a16:creationId xmlns:a16="http://schemas.microsoft.com/office/drawing/2014/main" id="{86E78304-4C6E-401A-B425-F430C1853E7F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EEE42DDB-BC9E-4F0A-8237-803F51F56857}"/>
              </a:ext>
            </a:extLst>
          </p:cNvPr>
          <p:cNvSpPr txBox="1">
            <a:spLocks/>
          </p:cNvSpPr>
          <p:nvPr/>
        </p:nvSpPr>
        <p:spPr>
          <a:xfrm>
            <a:off x="838202" y="1288924"/>
            <a:ext cx="10515600" cy="5203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id-ID" sz="2400" b="1">
              <a:solidFill>
                <a:srgbClr val="04756F"/>
              </a:solidFill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29714F94-FECB-43A7-9E5F-6DD486B79D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304151"/>
            <a:ext cx="533333" cy="533333"/>
          </a:xfrm>
          <a:prstGeom prst="rect">
            <a:avLst/>
          </a:prstGeom>
        </p:spPr>
      </p:pic>
      <p:pic>
        <p:nvPicPr>
          <p:cNvPr id="56" name="Picture 8">
            <a:extLst>
              <a:ext uri="{FF2B5EF4-FFF2-40B4-BE49-F238E27FC236}">
                <a16:creationId xmlns:a16="http://schemas.microsoft.com/office/drawing/2014/main" id="{30807A1A-DE0C-479D-A46A-90E79ED45DE8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532E1D96-7B0A-4FC0-9748-24DB4551E3D0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sp>
        <p:nvSpPr>
          <p:cNvPr id="58" name="Rounded Rectangle 23">
            <a:extLst>
              <a:ext uri="{FF2B5EF4-FFF2-40B4-BE49-F238E27FC236}">
                <a16:creationId xmlns:a16="http://schemas.microsoft.com/office/drawing/2014/main" id="{D7885BB1-942D-4D27-98C8-4C136E3BEB20}"/>
              </a:ext>
            </a:extLst>
          </p:cNvPr>
          <p:cNvSpPr/>
          <p:nvPr/>
        </p:nvSpPr>
        <p:spPr>
          <a:xfrm>
            <a:off x="4066285" y="-98471"/>
            <a:ext cx="8617453" cy="7070771"/>
          </a:xfrm>
          <a:prstGeom prst="roundRect">
            <a:avLst>
              <a:gd name="adj" fmla="val 4957"/>
            </a:avLst>
          </a:prstGeom>
          <a:solidFill>
            <a:srgbClr val="34343D">
              <a:alpha val="30000"/>
            </a:srgbClr>
          </a:solidFill>
          <a:ln w="28575">
            <a:noFill/>
            <a:prstDash val="dash"/>
          </a:ln>
          <a:effectLst>
            <a:outerShdw dist="203200" dir="4920000" sx="99000" sy="99000" algn="br" rotWithShape="0">
              <a:schemeClr val="bg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DA175C19-CC44-41D3-B217-0A1C3F9354D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3847" y="183767"/>
            <a:ext cx="838200" cy="838200"/>
          </a:xfrm>
          <a:prstGeom prst="rect">
            <a:avLst/>
          </a:prstGeom>
        </p:spPr>
      </p:pic>
      <p:pic>
        <p:nvPicPr>
          <p:cNvPr id="61" name="Picture 16">
            <a:extLst>
              <a:ext uri="{FF2B5EF4-FFF2-40B4-BE49-F238E27FC236}">
                <a16:creationId xmlns:a16="http://schemas.microsoft.com/office/drawing/2014/main" id="{9E34A952-67E7-4827-AC6B-DAEB9C2D2B09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62" name="Picture 16">
            <a:extLst>
              <a:ext uri="{FF2B5EF4-FFF2-40B4-BE49-F238E27FC236}">
                <a16:creationId xmlns:a16="http://schemas.microsoft.com/office/drawing/2014/main" id="{44CE1BEB-2325-4873-86E7-02E606AA8D6B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759211">
            <a:off x="125391" y="783419"/>
            <a:ext cx="384898" cy="286270"/>
          </a:xfrm>
          <a:prstGeom prst="rect">
            <a:avLst/>
          </a:prstGeom>
        </p:spPr>
      </p:pic>
      <p:pic>
        <p:nvPicPr>
          <p:cNvPr id="63" name="Picture 7">
            <a:extLst>
              <a:ext uri="{FF2B5EF4-FFF2-40B4-BE49-F238E27FC236}">
                <a16:creationId xmlns:a16="http://schemas.microsoft.com/office/drawing/2014/main" id="{1FEB7813-19B2-4094-AE49-C5A6382067FD}"/>
              </a:ext>
            </a:extLst>
          </p:cNvPr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65" name="Content Placeholder 9">
            <a:extLst>
              <a:ext uri="{FF2B5EF4-FFF2-40B4-BE49-F238E27FC236}">
                <a16:creationId xmlns:a16="http://schemas.microsoft.com/office/drawing/2014/main" id="{6DA02A78-AC09-4A64-85EB-A9A362AE65E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884" y="4459083"/>
            <a:ext cx="3568254" cy="1282540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8" name="Slide Zoom 67">
                <a:extLst>
                  <a:ext uri="{FF2B5EF4-FFF2-40B4-BE49-F238E27FC236}">
                    <a16:creationId xmlns:a16="http://schemas.microsoft.com/office/drawing/2014/main" id="{44DCFCF0-A6C8-46AC-9DC0-75152F51C7A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66581138"/>
                  </p:ext>
                </p:extLst>
              </p:nvPr>
            </p:nvGraphicFramePr>
            <p:xfrm>
              <a:off x="6590882" y="2851409"/>
              <a:ext cx="3552436" cy="1205520"/>
            </p:xfrm>
            <a:graphic>
              <a:graphicData uri="http://schemas.microsoft.com/office/powerpoint/2016/slidezoom">
                <pslz:sldZm>
                  <pslz:sldZmObj sldId="393" cId="2274087851">
                    <pslz:zmPr id="{B90B37F1-AF7A-49D4-8CBE-DCB696457421}" returnToParent="0" imageType="cover" transitionDur="1000">
                      <p166:blipFill xmlns:p166="http://schemas.microsoft.com/office/powerpoint/2016/6/main"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52436" cy="120552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8" name="Slide Zoom 67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44DCFCF0-A6C8-46AC-9DC0-75152F51C7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0882" y="2851409"/>
                <a:ext cx="3552436" cy="120552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sp>
        <p:nvSpPr>
          <p:cNvPr id="72" name="TextBox 18">
            <a:extLst>
              <a:ext uri="{FF2B5EF4-FFF2-40B4-BE49-F238E27FC236}">
                <a16:creationId xmlns:a16="http://schemas.microsoft.com/office/drawing/2014/main" id="{0B4E8506-5CF8-4B98-A87A-2027EE6C6DB5}"/>
              </a:ext>
            </a:extLst>
          </p:cNvPr>
          <p:cNvSpPr txBox="1"/>
          <p:nvPr/>
        </p:nvSpPr>
        <p:spPr>
          <a:xfrm>
            <a:off x="-15210" y="2035053"/>
            <a:ext cx="4203633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d-ID" altLang="ko-KR" sz="5200" b="1" dirty="0">
                <a:solidFill>
                  <a:schemeClr val="tx1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Daftar</a:t>
            </a:r>
          </a:p>
          <a:p>
            <a:r>
              <a:rPr lang="id-ID" altLang="ko-KR" sz="5200" b="1" dirty="0">
                <a:solidFill>
                  <a:schemeClr val="tx1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“Pembahasan”</a:t>
            </a:r>
            <a:endParaRPr lang="ko-KR" altLang="en-US" sz="5200" b="1" dirty="0">
              <a:solidFill>
                <a:schemeClr val="tx1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3" name="Slide Zoom 72">
                <a:extLst>
                  <a:ext uri="{FF2B5EF4-FFF2-40B4-BE49-F238E27FC236}">
                    <a16:creationId xmlns:a16="http://schemas.microsoft.com/office/drawing/2014/main" id="{D8C59A89-B92A-400E-AB63-65ED97A34AF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23560566"/>
                  </p:ext>
                </p:extLst>
              </p:nvPr>
            </p:nvGraphicFramePr>
            <p:xfrm>
              <a:off x="6590882" y="1093043"/>
              <a:ext cx="3535698" cy="1305874"/>
            </p:xfrm>
            <a:graphic>
              <a:graphicData uri="http://schemas.microsoft.com/office/powerpoint/2016/slidezoom">
                <pslz:sldZm>
                  <pslz:sldZmObj sldId="391" cId="1597831758">
                    <pslz:zmPr id="{733743C5-079B-484F-A393-BB18D681729E}" returnToParent="0" imageType="cover" transitionDur="1000">
                      <p166:blipFill xmlns:p166="http://schemas.microsoft.com/office/powerpoint/2016/6/main"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35698" cy="1305874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3" name="Slide Zoom 72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D8C59A89-B92A-400E-AB63-65ED97A34AF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0882" y="1093043"/>
                <a:ext cx="3535698" cy="1305874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74" name="Picture 14">
            <a:extLst>
              <a:ext uri="{FF2B5EF4-FFF2-40B4-BE49-F238E27FC236}">
                <a16:creationId xmlns:a16="http://schemas.microsoft.com/office/drawing/2014/main" id="{BB6B34F8-F7A4-42EC-BD18-C5921A7B0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75" name="Picture 4">
            <a:extLst>
              <a:ext uri="{FF2B5EF4-FFF2-40B4-BE49-F238E27FC236}">
                <a16:creationId xmlns:a16="http://schemas.microsoft.com/office/drawing/2014/main" id="{28D8C584-5DB1-4C7B-BBD8-D019F50D777F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76" name="Picture 6">
            <a:extLst>
              <a:ext uri="{FF2B5EF4-FFF2-40B4-BE49-F238E27FC236}">
                <a16:creationId xmlns:a16="http://schemas.microsoft.com/office/drawing/2014/main" id="{16940268-9A52-45B2-A42D-A56C1A21408A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220073"/>
            <a:ext cx="749446" cy="701427"/>
          </a:xfrm>
          <a:prstGeom prst="rect">
            <a:avLst/>
          </a:prstGeom>
        </p:spPr>
      </p:pic>
      <p:pic>
        <p:nvPicPr>
          <p:cNvPr id="77" name="Picture 11">
            <a:extLst>
              <a:ext uri="{FF2B5EF4-FFF2-40B4-BE49-F238E27FC236}">
                <a16:creationId xmlns:a16="http://schemas.microsoft.com/office/drawing/2014/main" id="{F01CD206-7BF5-4EEB-BC49-074BEF84C172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78" name="Content Placeholder 2">
            <a:extLst>
              <a:ext uri="{FF2B5EF4-FFF2-40B4-BE49-F238E27FC236}">
                <a16:creationId xmlns:a16="http://schemas.microsoft.com/office/drawing/2014/main" id="{E48C0325-3D8F-4EC2-AB17-A5EFFEBA868B}"/>
              </a:ext>
            </a:extLst>
          </p:cNvPr>
          <p:cNvSpPr txBox="1">
            <a:spLocks/>
          </p:cNvSpPr>
          <p:nvPr/>
        </p:nvSpPr>
        <p:spPr>
          <a:xfrm>
            <a:off x="838202" y="1288924"/>
            <a:ext cx="10515600" cy="5203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id-ID" sz="2400" b="1">
              <a:solidFill>
                <a:srgbClr val="04756F"/>
              </a:solidFill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81" name="Picture 8">
            <a:extLst>
              <a:ext uri="{FF2B5EF4-FFF2-40B4-BE49-F238E27FC236}">
                <a16:creationId xmlns:a16="http://schemas.microsoft.com/office/drawing/2014/main" id="{C2342F7F-40E6-4D49-9818-20E147C85C3C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145DE20B-27FE-4A05-8FB5-893D98AA5C13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pic>
        <p:nvPicPr>
          <p:cNvPr id="83" name="Picture 16">
            <a:extLst>
              <a:ext uri="{FF2B5EF4-FFF2-40B4-BE49-F238E27FC236}">
                <a16:creationId xmlns:a16="http://schemas.microsoft.com/office/drawing/2014/main" id="{591EF559-FD4D-43BA-A27C-B6138DD5D88B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84" name="Picture 16">
            <a:extLst>
              <a:ext uri="{FF2B5EF4-FFF2-40B4-BE49-F238E27FC236}">
                <a16:creationId xmlns:a16="http://schemas.microsoft.com/office/drawing/2014/main" id="{7D78E88D-9F47-4E7F-AF78-6B86B01DCF3E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759211">
            <a:off x="125391" y="783419"/>
            <a:ext cx="384898" cy="286270"/>
          </a:xfrm>
          <a:prstGeom prst="rect">
            <a:avLst/>
          </a:prstGeom>
        </p:spPr>
      </p:pic>
      <p:pic>
        <p:nvPicPr>
          <p:cNvPr id="85" name="Picture 7">
            <a:extLst>
              <a:ext uri="{FF2B5EF4-FFF2-40B4-BE49-F238E27FC236}">
                <a16:creationId xmlns:a16="http://schemas.microsoft.com/office/drawing/2014/main" id="{7A4F172D-D8CE-4799-A8BE-7A930D7144E7}"/>
              </a:ext>
            </a:extLst>
          </p:cNvPr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sp>
        <p:nvSpPr>
          <p:cNvPr id="45" name="TextBox 18">
            <a:extLst>
              <a:ext uri="{FF2B5EF4-FFF2-40B4-BE49-F238E27FC236}">
                <a16:creationId xmlns:a16="http://schemas.microsoft.com/office/drawing/2014/main" id="{67A7507F-A18E-455D-8AE6-E4810451B2E4}"/>
              </a:ext>
            </a:extLst>
          </p:cNvPr>
          <p:cNvSpPr txBox="1"/>
          <p:nvPr/>
        </p:nvSpPr>
        <p:spPr>
          <a:xfrm>
            <a:off x="128367" y="2590528"/>
            <a:ext cx="4203633" cy="16927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d-ID" altLang="ko-KR" sz="5200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Daftar</a:t>
            </a:r>
          </a:p>
          <a:p>
            <a:r>
              <a:rPr lang="id-ID" altLang="ko-KR" sz="5200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“Pembahasan”</a:t>
            </a:r>
            <a:endParaRPr lang="ko-KR" altLang="en-US" sz="52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43DCD9EF-921F-4AB1-98A6-FC4CAD8DA9B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66" y="6268067"/>
            <a:ext cx="533333" cy="533333"/>
          </a:xfrm>
          <a:prstGeom prst="rect">
            <a:avLst/>
          </a:prstGeom>
        </p:spPr>
      </p:pic>
      <p:sp>
        <p:nvSpPr>
          <p:cNvPr id="43" name="Rounded Rectangle 23">
            <a:extLst>
              <a:ext uri="{FF2B5EF4-FFF2-40B4-BE49-F238E27FC236}">
                <a16:creationId xmlns:a16="http://schemas.microsoft.com/office/drawing/2014/main" id="{057A1902-EFE4-4805-BF75-A94AAC9A730A}"/>
              </a:ext>
            </a:extLst>
          </p:cNvPr>
          <p:cNvSpPr/>
          <p:nvPr/>
        </p:nvSpPr>
        <p:spPr>
          <a:xfrm>
            <a:off x="4066285" y="-98471"/>
            <a:ext cx="8617453" cy="7070771"/>
          </a:xfrm>
          <a:prstGeom prst="roundRect">
            <a:avLst>
              <a:gd name="adj" fmla="val 4957"/>
            </a:avLst>
          </a:prstGeom>
          <a:solidFill>
            <a:srgbClr val="34343D">
              <a:alpha val="30000"/>
            </a:srgbClr>
          </a:solidFill>
          <a:ln w="28575">
            <a:noFill/>
            <a:prstDash val="dash"/>
          </a:ln>
          <a:effectLst>
            <a:outerShdw dist="203200" dir="4920000" sx="99000" sy="99000" algn="br" rotWithShape="0">
              <a:schemeClr val="bg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55" name="Slide Zoom 54">
                <a:extLst>
                  <a:ext uri="{FF2B5EF4-FFF2-40B4-BE49-F238E27FC236}">
                    <a16:creationId xmlns:a16="http://schemas.microsoft.com/office/drawing/2014/main" id="{5A386966-9D2B-4E3A-ABC2-AC40FB5D65F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75177023"/>
                  </p:ext>
                </p:extLst>
              </p:nvPr>
            </p:nvGraphicFramePr>
            <p:xfrm>
              <a:off x="6554475" y="1134274"/>
              <a:ext cx="3572515" cy="1157477"/>
            </p:xfrm>
            <a:graphic>
              <a:graphicData uri="http://schemas.microsoft.com/office/powerpoint/2016/slidezoom">
                <pslz:sldZm>
                  <pslz:sldZmObj sldId="391" cId="1597831758">
                    <pslz:zmPr id="{733743C5-079B-484F-A393-BB18D681729E}" returnToParent="0" imageType="cover" transitionDur="1000">
                      <p166:blipFill xmlns:p166="http://schemas.microsoft.com/office/powerpoint/2016/6/main">
                        <a:blip r:embed="rId2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72515" cy="11574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55" name="Slide Zoom 54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5A386966-9D2B-4E3A-ABC2-AC40FB5D65F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54475" y="1134274"/>
                <a:ext cx="3572515" cy="11574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0" name="Slide Zoom 59">
                <a:extLst>
                  <a:ext uri="{FF2B5EF4-FFF2-40B4-BE49-F238E27FC236}">
                    <a16:creationId xmlns:a16="http://schemas.microsoft.com/office/drawing/2014/main" id="{1994D693-C38A-49E7-84FC-CD9B556ECE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03364604"/>
                  </p:ext>
                </p:extLst>
              </p:nvPr>
            </p:nvGraphicFramePr>
            <p:xfrm>
              <a:off x="6554475" y="2922523"/>
              <a:ext cx="3572515" cy="1006542"/>
            </p:xfrm>
            <a:graphic>
              <a:graphicData uri="http://schemas.microsoft.com/office/powerpoint/2016/slidezoom">
                <pslz:sldZm>
                  <pslz:sldZmObj sldId="393" cId="2274087851">
                    <pslz:zmPr id="{B90B37F1-AF7A-49D4-8CBE-DCB696457421}" returnToParent="0" imageType="cover" transitionDur="1000">
                      <p166:blipFill xmlns:p166="http://schemas.microsoft.com/office/powerpoint/2016/6/main"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72515" cy="1006542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0" name="Slide Zoom 59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1994D693-C38A-49E7-84FC-CD9B556ECE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54475" y="2922523"/>
                <a:ext cx="3572515" cy="1006542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64" name="Picture 63">
            <a:extLst>
              <a:ext uri="{FF2B5EF4-FFF2-40B4-BE49-F238E27FC236}">
                <a16:creationId xmlns:a16="http://schemas.microsoft.com/office/drawing/2014/main" id="{7038E22D-FD34-4472-926A-73F28E5490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247" y="336167"/>
            <a:ext cx="838200" cy="838200"/>
          </a:xfrm>
          <a:prstGeom prst="rect">
            <a:avLst/>
          </a:prstGeom>
        </p:spPr>
      </p:pic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42AA8D6C-F330-467E-9F3E-CF26940A1AC3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150" y="4559837"/>
            <a:ext cx="3625164" cy="112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3159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build="p"/>
      <p:bldP spid="58" grpId="0" animBg="1"/>
      <p:bldP spid="72" grpId="0"/>
      <p:bldP spid="78" grpId="0" build="p"/>
      <p:bldP spid="45" grpId="0"/>
      <p:bldP spid="4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4">
            <a:extLst>
              <a:ext uri="{FF2B5EF4-FFF2-40B4-BE49-F238E27FC236}">
                <a16:creationId xmlns:a16="http://schemas.microsoft.com/office/drawing/2014/main" id="{A8170E2F-92E7-4262-BFD3-90B74BD87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EC39265A-699C-449A-B2CE-0A28C6EF974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1371862" y="6112147"/>
            <a:ext cx="392047" cy="274297"/>
          </a:xfrm>
          <a:prstGeom prst="rect">
            <a:avLst/>
          </a:prstGeom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05DA99D6-3F9B-4E41-857F-536C10BEE3A1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156573"/>
            <a:ext cx="749446" cy="701427"/>
          </a:xfrm>
          <a:prstGeom prst="rect">
            <a:avLst/>
          </a:prstGeom>
        </p:spPr>
      </p:pic>
      <p:pic>
        <p:nvPicPr>
          <p:cNvPr id="23" name="Picture 7">
            <a:extLst>
              <a:ext uri="{FF2B5EF4-FFF2-40B4-BE49-F238E27FC236}">
                <a16:creationId xmlns:a16="http://schemas.microsoft.com/office/drawing/2014/main" id="{03370153-A777-4DF9-B5BD-5293F0FFCF62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24" name="Picture 10">
            <a:extLst>
              <a:ext uri="{FF2B5EF4-FFF2-40B4-BE49-F238E27FC236}">
                <a16:creationId xmlns:a16="http://schemas.microsoft.com/office/drawing/2014/main" id="{0E56BBF6-E53B-4740-83C2-E4159F4B2065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03880" y="1128529"/>
            <a:ext cx="505210" cy="480696"/>
          </a:xfrm>
          <a:prstGeom prst="rect">
            <a:avLst/>
          </a:prstGeom>
        </p:spPr>
      </p:pic>
      <p:pic>
        <p:nvPicPr>
          <p:cNvPr id="25" name="Picture 11">
            <a:extLst>
              <a:ext uri="{FF2B5EF4-FFF2-40B4-BE49-F238E27FC236}">
                <a16:creationId xmlns:a16="http://schemas.microsoft.com/office/drawing/2014/main" id="{BB0E1D41-07DB-4069-9918-84DA17AA1D06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402286" y="6394617"/>
            <a:ext cx="838200" cy="265627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62CDC1D2-27A7-4BAA-89A6-096B38586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288924"/>
            <a:ext cx="10515600" cy="520377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endParaRPr lang="id-ID" sz="2400" b="1" dirty="0">
              <a:solidFill>
                <a:srgbClr val="04756F"/>
              </a:solidFill>
            </a:endParaRPr>
          </a:p>
          <a:p>
            <a:pPr marL="0" indent="0" algn="just"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27" name="Picture 16">
            <a:extLst>
              <a:ext uri="{FF2B5EF4-FFF2-40B4-BE49-F238E27FC236}">
                <a16:creationId xmlns:a16="http://schemas.microsoft.com/office/drawing/2014/main" id="{7B616E63-A884-40A1-B92C-3DC848ADC084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99863FC-E2E4-41A1-BF16-CE47EA9D6A8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240651"/>
            <a:ext cx="533333" cy="53333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16127C4-EA0F-42C3-9CBD-FEEF6BAB8499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D8079176-C3C2-44EF-81FD-246F8448589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577" y="924439"/>
            <a:ext cx="647619" cy="1244444"/>
          </a:xfrm>
          <a:prstGeom prst="rect">
            <a:avLst/>
          </a:prstGeom>
        </p:spPr>
      </p:pic>
      <p:sp>
        <p:nvSpPr>
          <p:cNvPr id="30" name="TextBox 5">
            <a:extLst>
              <a:ext uri="{FF2B5EF4-FFF2-40B4-BE49-F238E27FC236}">
                <a16:creationId xmlns:a16="http://schemas.microsoft.com/office/drawing/2014/main" id="{A73E0087-58B9-4FF5-8457-443556D73D70}"/>
              </a:ext>
            </a:extLst>
          </p:cNvPr>
          <p:cNvSpPr txBox="1"/>
          <p:nvPr/>
        </p:nvSpPr>
        <p:spPr>
          <a:xfrm>
            <a:off x="2866881" y="0"/>
            <a:ext cx="6458238" cy="1200329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rgbClr val="FDBB2F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Data Integration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7BAB802F-5F67-480A-8BAA-8364C87CD78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0549603"/>
                  </p:ext>
                </p:extLst>
              </p:nvPr>
            </p:nvGraphicFramePr>
            <p:xfrm>
              <a:off x="10784749" y="94412"/>
              <a:ext cx="737438" cy="737438"/>
            </p:xfrm>
            <a:graphic>
              <a:graphicData uri="http://schemas.microsoft.com/office/powerpoint/2016/slidezoom">
                <pslz:sldZm>
                  <pslz:sldZmObj sldId="394" cId="3942562995">
                    <pslz:zmPr id="{5B3A25DB-F0F8-4AC4-A1F0-2EEF027B54B1}" returnToParent="0" imageType="cover" transitionDur="1000">
                      <p166:blipFill xmlns:p166="http://schemas.microsoft.com/office/powerpoint/2016/6/main"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37438" cy="73743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7BAB802F-5F67-480A-8BAA-8364C87CD7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84749" y="94412"/>
                <a:ext cx="737438" cy="73743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16BB15D9-2F52-4CC8-B3B9-D91C8181AA69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157" y="1035621"/>
            <a:ext cx="9725686" cy="5852626"/>
          </a:xfrm>
          <a:prstGeom prst="rect">
            <a:avLst/>
          </a:prstGeom>
        </p:spPr>
      </p:pic>
      <p:sp>
        <p:nvSpPr>
          <p:cNvPr id="14" name="TextBox 18">
            <a:extLst>
              <a:ext uri="{FF2B5EF4-FFF2-40B4-BE49-F238E27FC236}">
                <a16:creationId xmlns:a16="http://schemas.microsoft.com/office/drawing/2014/main" id="{D34D7F21-74A4-42C0-8C6D-0642F62BEBB7}"/>
              </a:ext>
            </a:extLst>
          </p:cNvPr>
          <p:cNvSpPr txBox="1"/>
          <p:nvPr/>
        </p:nvSpPr>
        <p:spPr>
          <a:xfrm>
            <a:off x="3744251" y="2014994"/>
            <a:ext cx="2520041" cy="307777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400" b="1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Olist_order_payments_dataset</a:t>
            </a:r>
            <a:endParaRPr lang="ko-KR" altLang="en-US" sz="14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15" name="TextBox 18">
            <a:extLst>
              <a:ext uri="{FF2B5EF4-FFF2-40B4-BE49-F238E27FC236}">
                <a16:creationId xmlns:a16="http://schemas.microsoft.com/office/drawing/2014/main" id="{549FEA53-CE1E-4A65-B705-4247038E57C4}"/>
              </a:ext>
            </a:extLst>
          </p:cNvPr>
          <p:cNvSpPr txBox="1"/>
          <p:nvPr/>
        </p:nvSpPr>
        <p:spPr>
          <a:xfrm>
            <a:off x="6408067" y="2014994"/>
            <a:ext cx="2520041" cy="307777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400" b="1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Olist_products_dataset</a:t>
            </a:r>
            <a:endParaRPr lang="ko-KR" altLang="en-US" sz="14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17" name="TextBox 18">
            <a:extLst>
              <a:ext uri="{FF2B5EF4-FFF2-40B4-BE49-F238E27FC236}">
                <a16:creationId xmlns:a16="http://schemas.microsoft.com/office/drawing/2014/main" id="{B1B1BEA3-93E8-4E5E-9BE4-79A55ABC46EE}"/>
              </a:ext>
            </a:extLst>
          </p:cNvPr>
          <p:cNvSpPr txBox="1"/>
          <p:nvPr/>
        </p:nvSpPr>
        <p:spPr>
          <a:xfrm>
            <a:off x="3724684" y="4222888"/>
            <a:ext cx="2520041" cy="307777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400" b="1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Olist_orders_dataset</a:t>
            </a:r>
            <a:endParaRPr lang="ko-KR" altLang="en-US" sz="14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01391B9D-1EB2-41E4-9ABA-538166158662}"/>
              </a:ext>
            </a:extLst>
          </p:cNvPr>
          <p:cNvSpPr txBox="1"/>
          <p:nvPr/>
        </p:nvSpPr>
        <p:spPr>
          <a:xfrm>
            <a:off x="3744250" y="6480899"/>
            <a:ext cx="2520041" cy="307777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400" b="1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Olist_order_customer_dataset</a:t>
            </a:r>
            <a:endParaRPr lang="ko-KR" altLang="en-US" sz="14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50" name="TextBox 18">
            <a:extLst>
              <a:ext uri="{FF2B5EF4-FFF2-40B4-BE49-F238E27FC236}">
                <a16:creationId xmlns:a16="http://schemas.microsoft.com/office/drawing/2014/main" id="{AAEB4200-30BB-4E67-8C6D-B1F03476D453}"/>
              </a:ext>
            </a:extLst>
          </p:cNvPr>
          <p:cNvSpPr txBox="1"/>
          <p:nvPr/>
        </p:nvSpPr>
        <p:spPr>
          <a:xfrm>
            <a:off x="1102227" y="4222888"/>
            <a:ext cx="2520041" cy="307777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400" b="1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Olist_order_reviews_dataset</a:t>
            </a:r>
            <a:endParaRPr lang="ko-KR" altLang="en-US" sz="14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52" name="TextBox 18">
            <a:extLst>
              <a:ext uri="{FF2B5EF4-FFF2-40B4-BE49-F238E27FC236}">
                <a16:creationId xmlns:a16="http://schemas.microsoft.com/office/drawing/2014/main" id="{8ACBEDD6-D7AD-4258-BFA6-3D0A4E0C3096}"/>
              </a:ext>
            </a:extLst>
          </p:cNvPr>
          <p:cNvSpPr txBox="1"/>
          <p:nvPr/>
        </p:nvSpPr>
        <p:spPr>
          <a:xfrm>
            <a:off x="6347141" y="4218323"/>
            <a:ext cx="2520041" cy="307777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400" b="1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Olist_order_items_dataset</a:t>
            </a:r>
            <a:endParaRPr lang="ko-KR" altLang="en-US" sz="14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54" name="TextBox 18">
            <a:extLst>
              <a:ext uri="{FF2B5EF4-FFF2-40B4-BE49-F238E27FC236}">
                <a16:creationId xmlns:a16="http://schemas.microsoft.com/office/drawing/2014/main" id="{C538A2E8-4E4F-4926-A9E5-E6AE27A8EA89}"/>
              </a:ext>
            </a:extLst>
          </p:cNvPr>
          <p:cNvSpPr txBox="1"/>
          <p:nvPr/>
        </p:nvSpPr>
        <p:spPr>
          <a:xfrm>
            <a:off x="8969599" y="4218323"/>
            <a:ext cx="2520041" cy="307777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400" b="1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Olist_sellers_dataset</a:t>
            </a:r>
            <a:endParaRPr lang="ko-KR" altLang="en-US" sz="14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56" name="TextBox 18">
            <a:extLst>
              <a:ext uri="{FF2B5EF4-FFF2-40B4-BE49-F238E27FC236}">
                <a16:creationId xmlns:a16="http://schemas.microsoft.com/office/drawing/2014/main" id="{9FBC8C41-42DF-43DB-A0DC-D5AD2C3B4D07}"/>
              </a:ext>
            </a:extLst>
          </p:cNvPr>
          <p:cNvSpPr txBox="1"/>
          <p:nvPr/>
        </p:nvSpPr>
        <p:spPr>
          <a:xfrm>
            <a:off x="8775384" y="6474807"/>
            <a:ext cx="2520041" cy="307777"/>
          </a:xfrm>
          <a:prstGeom prst="rect">
            <a:avLst/>
          </a:prstGeom>
          <a:solidFill>
            <a:srgbClr val="34343D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400" b="1" dirty="0" err="1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Olist_geolocation_dataset</a:t>
            </a:r>
            <a:endParaRPr lang="ko-KR" altLang="en-US" sz="14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58" name="TextBox 18">
            <a:extLst>
              <a:ext uri="{FF2B5EF4-FFF2-40B4-BE49-F238E27FC236}">
                <a16:creationId xmlns:a16="http://schemas.microsoft.com/office/drawing/2014/main" id="{BBB9E07E-C270-483A-8557-8832F808E5A3}"/>
              </a:ext>
            </a:extLst>
          </p:cNvPr>
          <p:cNvSpPr txBox="1"/>
          <p:nvPr/>
        </p:nvSpPr>
        <p:spPr>
          <a:xfrm>
            <a:off x="4270980" y="2683153"/>
            <a:ext cx="1466579" cy="338554"/>
          </a:xfrm>
          <a:prstGeom prst="rect">
            <a:avLst/>
          </a:prstGeom>
          <a:solidFill>
            <a:srgbClr val="FFC62A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600" b="1" dirty="0" err="1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order_id</a:t>
            </a:r>
            <a:endParaRPr lang="ko-KR" altLang="en-US" sz="1600" b="1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60" name="TextBox 18">
            <a:extLst>
              <a:ext uri="{FF2B5EF4-FFF2-40B4-BE49-F238E27FC236}">
                <a16:creationId xmlns:a16="http://schemas.microsoft.com/office/drawing/2014/main" id="{56294F21-14C8-42A2-A89E-67E1A03720C1}"/>
              </a:ext>
            </a:extLst>
          </p:cNvPr>
          <p:cNvSpPr txBox="1"/>
          <p:nvPr/>
        </p:nvSpPr>
        <p:spPr>
          <a:xfrm>
            <a:off x="6749721" y="2683153"/>
            <a:ext cx="1466579" cy="338554"/>
          </a:xfrm>
          <a:prstGeom prst="rect">
            <a:avLst/>
          </a:prstGeom>
          <a:solidFill>
            <a:srgbClr val="FFC62A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600" b="1" dirty="0" err="1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product_id</a:t>
            </a:r>
            <a:endParaRPr lang="ko-KR" altLang="en-US" sz="1600" b="1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62" name="TextBox 18">
            <a:extLst>
              <a:ext uri="{FF2B5EF4-FFF2-40B4-BE49-F238E27FC236}">
                <a16:creationId xmlns:a16="http://schemas.microsoft.com/office/drawing/2014/main" id="{B84DD78E-72AB-44BF-BDA7-0187033F04E3}"/>
              </a:ext>
            </a:extLst>
          </p:cNvPr>
          <p:cNvSpPr txBox="1"/>
          <p:nvPr/>
        </p:nvSpPr>
        <p:spPr>
          <a:xfrm>
            <a:off x="8149670" y="3669511"/>
            <a:ext cx="1169141" cy="338554"/>
          </a:xfrm>
          <a:prstGeom prst="rect">
            <a:avLst/>
          </a:prstGeom>
          <a:solidFill>
            <a:srgbClr val="FFC62A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600" b="1" dirty="0" err="1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Seller_id</a:t>
            </a:r>
            <a:endParaRPr lang="ko-KR" altLang="en-US" sz="1600" b="1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64" name="TextBox 18">
            <a:extLst>
              <a:ext uri="{FF2B5EF4-FFF2-40B4-BE49-F238E27FC236}">
                <a16:creationId xmlns:a16="http://schemas.microsoft.com/office/drawing/2014/main" id="{FE15703C-8211-4E37-B034-CE9E03763179}"/>
              </a:ext>
            </a:extLst>
          </p:cNvPr>
          <p:cNvSpPr txBox="1"/>
          <p:nvPr/>
        </p:nvSpPr>
        <p:spPr>
          <a:xfrm>
            <a:off x="5644562" y="3669511"/>
            <a:ext cx="1169141" cy="338554"/>
          </a:xfrm>
          <a:prstGeom prst="rect">
            <a:avLst/>
          </a:prstGeom>
          <a:solidFill>
            <a:srgbClr val="FFC62A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600" b="1" dirty="0" err="1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order_id</a:t>
            </a:r>
            <a:endParaRPr lang="ko-KR" altLang="en-US" sz="1600" b="1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66" name="TextBox 18">
            <a:extLst>
              <a:ext uri="{FF2B5EF4-FFF2-40B4-BE49-F238E27FC236}">
                <a16:creationId xmlns:a16="http://schemas.microsoft.com/office/drawing/2014/main" id="{DBDAAD0A-8A4B-43DE-8B28-8A961F96E142}"/>
              </a:ext>
            </a:extLst>
          </p:cNvPr>
          <p:cNvSpPr txBox="1"/>
          <p:nvPr/>
        </p:nvSpPr>
        <p:spPr>
          <a:xfrm>
            <a:off x="3077631" y="3669511"/>
            <a:ext cx="1169141" cy="338554"/>
          </a:xfrm>
          <a:prstGeom prst="rect">
            <a:avLst/>
          </a:prstGeom>
          <a:solidFill>
            <a:srgbClr val="FFC62A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600" b="1" dirty="0" err="1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order_id</a:t>
            </a:r>
            <a:endParaRPr lang="ko-KR" altLang="en-US" sz="1600" b="1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68" name="TextBox 18">
            <a:extLst>
              <a:ext uri="{FF2B5EF4-FFF2-40B4-BE49-F238E27FC236}">
                <a16:creationId xmlns:a16="http://schemas.microsoft.com/office/drawing/2014/main" id="{4FA911CC-54BD-42B9-BC4E-51A3DD515220}"/>
              </a:ext>
            </a:extLst>
          </p:cNvPr>
          <p:cNvSpPr txBox="1"/>
          <p:nvPr/>
        </p:nvSpPr>
        <p:spPr>
          <a:xfrm>
            <a:off x="4270980" y="4905928"/>
            <a:ext cx="1466579" cy="338554"/>
          </a:xfrm>
          <a:prstGeom prst="rect">
            <a:avLst/>
          </a:prstGeom>
          <a:solidFill>
            <a:srgbClr val="FFC62A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600" b="1" dirty="0" err="1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customer_id</a:t>
            </a:r>
            <a:endParaRPr lang="ko-KR" altLang="en-US" sz="1600" b="1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70" name="TextBox 18">
            <a:extLst>
              <a:ext uri="{FF2B5EF4-FFF2-40B4-BE49-F238E27FC236}">
                <a16:creationId xmlns:a16="http://schemas.microsoft.com/office/drawing/2014/main" id="{0D2BC084-AA0C-45BB-842A-903485566198}"/>
              </a:ext>
            </a:extLst>
          </p:cNvPr>
          <p:cNvSpPr txBox="1"/>
          <p:nvPr/>
        </p:nvSpPr>
        <p:spPr>
          <a:xfrm>
            <a:off x="9292028" y="4970508"/>
            <a:ext cx="1681328" cy="338554"/>
          </a:xfrm>
          <a:prstGeom prst="rect">
            <a:avLst/>
          </a:prstGeom>
          <a:solidFill>
            <a:srgbClr val="FFC62A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600" b="1" dirty="0" err="1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Zip_code_prefix</a:t>
            </a:r>
            <a:endParaRPr lang="ko-KR" altLang="en-US" sz="1600" b="1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  <p:sp>
        <p:nvSpPr>
          <p:cNvPr id="72" name="TextBox 18">
            <a:extLst>
              <a:ext uri="{FF2B5EF4-FFF2-40B4-BE49-F238E27FC236}">
                <a16:creationId xmlns:a16="http://schemas.microsoft.com/office/drawing/2014/main" id="{CE7E3527-9243-47DA-85EC-16CD03A754BA}"/>
              </a:ext>
            </a:extLst>
          </p:cNvPr>
          <p:cNvSpPr txBox="1"/>
          <p:nvPr/>
        </p:nvSpPr>
        <p:spPr>
          <a:xfrm>
            <a:off x="6768464" y="5916284"/>
            <a:ext cx="1681328" cy="338554"/>
          </a:xfrm>
          <a:prstGeom prst="rect">
            <a:avLst/>
          </a:prstGeom>
          <a:solidFill>
            <a:srgbClr val="FFC62A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1600" b="1" dirty="0" err="1">
                <a:solidFill>
                  <a:srgbClr val="34343D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Zip_code_prefix</a:t>
            </a:r>
            <a:endParaRPr lang="ko-KR" altLang="en-US" sz="1600" b="1" dirty="0">
              <a:solidFill>
                <a:srgbClr val="34343D"/>
              </a:solidFill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227408785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  <p:bldP spid="30" grpId="0"/>
      <p:bldP spid="14" grpId="0" animBg="1"/>
      <p:bldP spid="15" grpId="0" animBg="1"/>
      <p:bldP spid="17" grpId="0" animBg="1"/>
      <p:bldP spid="18" grpId="0" animBg="1"/>
      <p:bldP spid="50" grpId="0" animBg="1"/>
      <p:bldP spid="52" grpId="0" animBg="1"/>
      <p:bldP spid="54" grpId="0" animBg="1"/>
      <p:bldP spid="5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4">
            <a:extLst>
              <a:ext uri="{FF2B5EF4-FFF2-40B4-BE49-F238E27FC236}">
                <a16:creationId xmlns:a16="http://schemas.microsoft.com/office/drawing/2014/main" id="{F73444BA-D65B-437E-B2A0-C1D8E2B8F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id-ID"/>
          </a:p>
        </p:txBody>
      </p:sp>
      <p:pic>
        <p:nvPicPr>
          <p:cNvPr id="39" name="Picture 14">
            <a:extLst>
              <a:ext uri="{FF2B5EF4-FFF2-40B4-BE49-F238E27FC236}">
                <a16:creationId xmlns:a16="http://schemas.microsoft.com/office/drawing/2014/main" id="{1ABEFB8B-CF76-4053-87AD-B43AE96C9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55446B27-BF9B-40E1-BF76-12EA539058E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41" name="Picture 6">
            <a:extLst>
              <a:ext uri="{FF2B5EF4-FFF2-40B4-BE49-F238E27FC236}">
                <a16:creationId xmlns:a16="http://schemas.microsoft.com/office/drawing/2014/main" id="{4D74C6C1-E93C-469A-8328-ED1A7F5C45C9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220073"/>
            <a:ext cx="749446" cy="701427"/>
          </a:xfrm>
          <a:prstGeom prst="rect">
            <a:avLst/>
          </a:prstGeom>
        </p:spPr>
      </p:pic>
      <p:pic>
        <p:nvPicPr>
          <p:cNvPr id="42" name="Picture 11">
            <a:extLst>
              <a:ext uri="{FF2B5EF4-FFF2-40B4-BE49-F238E27FC236}">
                <a16:creationId xmlns:a16="http://schemas.microsoft.com/office/drawing/2014/main" id="{83550BBD-71B1-4897-8726-91061712DC10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F06ECCD6-B331-4AED-B8E4-CD477A2421AD}"/>
              </a:ext>
            </a:extLst>
          </p:cNvPr>
          <p:cNvSpPr txBox="1">
            <a:spLocks/>
          </p:cNvSpPr>
          <p:nvPr/>
        </p:nvSpPr>
        <p:spPr>
          <a:xfrm>
            <a:off x="838202" y="1288924"/>
            <a:ext cx="10515600" cy="5203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id-ID" sz="2400" b="1">
              <a:solidFill>
                <a:srgbClr val="04756F"/>
              </a:solidFill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1182F271-2D0F-4A53-B64B-2A497231B4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304151"/>
            <a:ext cx="533333" cy="533333"/>
          </a:xfrm>
          <a:prstGeom prst="rect">
            <a:avLst/>
          </a:prstGeom>
        </p:spPr>
      </p:pic>
      <p:pic>
        <p:nvPicPr>
          <p:cNvPr id="45" name="Picture 8">
            <a:extLst>
              <a:ext uri="{FF2B5EF4-FFF2-40B4-BE49-F238E27FC236}">
                <a16:creationId xmlns:a16="http://schemas.microsoft.com/office/drawing/2014/main" id="{8A0506A9-F239-4163-B56C-AE7A6C296BDE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99CB7D0C-4E4A-4CA3-A0F3-24E673781F52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pic>
        <p:nvPicPr>
          <p:cNvPr id="60" name="Picture 16">
            <a:extLst>
              <a:ext uri="{FF2B5EF4-FFF2-40B4-BE49-F238E27FC236}">
                <a16:creationId xmlns:a16="http://schemas.microsoft.com/office/drawing/2014/main" id="{D3E23CF7-7124-4A79-800B-3F91535E67C6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67" name="Picture 16">
            <a:extLst>
              <a:ext uri="{FF2B5EF4-FFF2-40B4-BE49-F238E27FC236}">
                <a16:creationId xmlns:a16="http://schemas.microsoft.com/office/drawing/2014/main" id="{0229EEE4-E8DF-42C8-AAB1-2A42ADCF874E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 rot="1759211">
            <a:off x="125391" y="783419"/>
            <a:ext cx="384898" cy="286270"/>
          </a:xfrm>
          <a:prstGeom prst="rect">
            <a:avLst/>
          </a:prstGeom>
        </p:spPr>
      </p:pic>
      <p:pic>
        <p:nvPicPr>
          <p:cNvPr id="69" name="Picture 7">
            <a:extLst>
              <a:ext uri="{FF2B5EF4-FFF2-40B4-BE49-F238E27FC236}">
                <a16:creationId xmlns:a16="http://schemas.microsoft.com/office/drawing/2014/main" id="{8F5D93EA-E6D7-4A95-B45E-A848B55FD241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sp>
        <p:nvSpPr>
          <p:cNvPr id="22" name="Rounded Rectangle 23">
            <a:extLst>
              <a:ext uri="{FF2B5EF4-FFF2-40B4-BE49-F238E27FC236}">
                <a16:creationId xmlns:a16="http://schemas.microsoft.com/office/drawing/2014/main" id="{27B03DF5-133E-4435-9772-BF665F120100}"/>
              </a:ext>
            </a:extLst>
          </p:cNvPr>
          <p:cNvSpPr/>
          <p:nvPr/>
        </p:nvSpPr>
        <p:spPr>
          <a:xfrm>
            <a:off x="4066285" y="-98471"/>
            <a:ext cx="8617453" cy="7070771"/>
          </a:xfrm>
          <a:prstGeom prst="roundRect">
            <a:avLst>
              <a:gd name="adj" fmla="val 4957"/>
            </a:avLst>
          </a:prstGeom>
          <a:solidFill>
            <a:srgbClr val="34343D">
              <a:alpha val="30000"/>
            </a:srgbClr>
          </a:solidFill>
          <a:ln w="28575">
            <a:noFill/>
            <a:prstDash val="dash"/>
          </a:ln>
          <a:effectLst>
            <a:outerShdw dist="203200" dir="4920000" sx="99000" sy="99000" algn="br" rotWithShape="0">
              <a:schemeClr val="bg1">
                <a:alpha val="1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D1307E7-AD0B-458C-A00F-F072379548F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3847" y="183767"/>
            <a:ext cx="838200" cy="838200"/>
          </a:xfrm>
          <a:prstGeom prst="rect">
            <a:avLst/>
          </a:prstGeom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5" name="Slide Zoom 24">
                <a:extLst>
                  <a:ext uri="{FF2B5EF4-FFF2-40B4-BE49-F238E27FC236}">
                    <a16:creationId xmlns:a16="http://schemas.microsoft.com/office/drawing/2014/main" id="{EEDE9E9F-88D3-4E75-BD3F-58899C7104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76435456"/>
                  </p:ext>
                </p:extLst>
              </p:nvPr>
            </p:nvGraphicFramePr>
            <p:xfrm>
              <a:off x="6591051" y="2953727"/>
              <a:ext cx="3552436" cy="1000884"/>
            </p:xfrm>
            <a:graphic>
              <a:graphicData uri="http://schemas.microsoft.com/office/powerpoint/2016/slidezoom">
                <pslz:sldZm>
                  <pslz:sldZmObj sldId="393" cId="2274087851">
                    <pslz:zmPr id="{B90B37F1-AF7A-49D4-8CBE-DCB696457421}" returnToParent="0" imageType="cover" transitionDur="1000">
                      <p166:blipFill xmlns:p166="http://schemas.microsoft.com/office/powerpoint/2016/6/main"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52436" cy="1000884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5" name="Slide Zoom 24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EEDE9E9F-88D3-4E75-BD3F-58899C7104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1051" y="2953727"/>
                <a:ext cx="3552436" cy="1000884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6" name="Slide Zoom 25">
                <a:extLst>
                  <a:ext uri="{FF2B5EF4-FFF2-40B4-BE49-F238E27FC236}">
                    <a16:creationId xmlns:a16="http://schemas.microsoft.com/office/drawing/2014/main" id="{5FE3C28D-72E2-4DA4-A6DA-EE542AA5D5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02881165"/>
                  </p:ext>
                </p:extLst>
              </p:nvPr>
            </p:nvGraphicFramePr>
            <p:xfrm>
              <a:off x="6599420" y="1159204"/>
              <a:ext cx="3535698" cy="1173551"/>
            </p:xfrm>
            <a:graphic>
              <a:graphicData uri="http://schemas.microsoft.com/office/powerpoint/2016/slidezoom">
                <pslz:sldZm>
                  <pslz:sldZmObj sldId="391" cId="1597831758">
                    <pslz:zmPr id="{733743C5-079B-484F-A393-BB18D681729E}" returnToParent="0" imageType="cover" transitionDur="1000">
                      <p166:blipFill xmlns:p166="http://schemas.microsoft.com/office/powerpoint/2016/6/main"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35698" cy="1173551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6" name="Slide Zoom 25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5FE3C28D-72E2-4DA4-A6DA-EE542AA5D5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9420" y="1159204"/>
                <a:ext cx="3535698" cy="1173551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7" name="Slide Zoom 26">
                <a:extLst>
                  <a:ext uri="{FF2B5EF4-FFF2-40B4-BE49-F238E27FC236}">
                    <a16:creationId xmlns:a16="http://schemas.microsoft.com/office/drawing/2014/main" id="{0BE3A7CF-9507-4363-85A0-206AE07289D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22958455"/>
                  </p:ext>
                </p:extLst>
              </p:nvPr>
            </p:nvGraphicFramePr>
            <p:xfrm>
              <a:off x="6598026" y="4582965"/>
              <a:ext cx="3538486" cy="1099609"/>
            </p:xfrm>
            <a:graphic>
              <a:graphicData uri="http://schemas.microsoft.com/office/powerpoint/2016/slidezoom">
                <pslz:sldZm>
                  <pslz:sldZmObj sldId="398" cId="3985919440">
                    <pslz:zmPr id="{BAF5548D-4147-488B-8B42-5C24633198C9}" returnToParent="0" imageType="cover" transitionDur="1000">
                      <p166:blipFill xmlns:p166="http://schemas.microsoft.com/office/powerpoint/2016/6/main"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38486" cy="1099609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7" name="Slide Zoom 26">
                <a:hlinkClick r:id="rId17" action="ppaction://hlinksldjump"/>
                <a:extLst>
                  <a:ext uri="{FF2B5EF4-FFF2-40B4-BE49-F238E27FC236}">
                    <a16:creationId xmlns:a16="http://schemas.microsoft.com/office/drawing/2014/main" id="{0BE3A7CF-9507-4363-85A0-206AE07289D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8026" y="4582965"/>
                <a:ext cx="3538486" cy="1099609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sp>
        <p:nvSpPr>
          <p:cNvPr id="28" name="TextBox 18">
            <a:extLst>
              <a:ext uri="{FF2B5EF4-FFF2-40B4-BE49-F238E27FC236}">
                <a16:creationId xmlns:a16="http://schemas.microsoft.com/office/drawing/2014/main" id="{0AE3DC8E-12EA-4DCD-8338-A15AF5126F82}"/>
              </a:ext>
            </a:extLst>
          </p:cNvPr>
          <p:cNvSpPr txBox="1"/>
          <p:nvPr/>
        </p:nvSpPr>
        <p:spPr>
          <a:xfrm>
            <a:off x="128367" y="2590528"/>
            <a:ext cx="4203633" cy="16927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d-ID" altLang="ko-KR" sz="5200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Daftar</a:t>
            </a:r>
          </a:p>
          <a:p>
            <a:r>
              <a:rPr lang="id-ID" altLang="ko-KR" sz="5200" b="1" dirty="0"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“Pembahasan”</a:t>
            </a:r>
            <a:endParaRPr lang="ko-KR" altLang="en-US" sz="5200" b="1" dirty="0">
              <a:effectLst>
                <a:outerShdw blurRad="12700" dist="88900" dir="3000000" algn="tl" rotWithShape="0">
                  <a:srgbClr val="DD8D22">
                    <a:alpha val="40000"/>
                  </a:srgbClr>
                </a:outerShdw>
              </a:effectLst>
              <a:latin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39425629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uild="p"/>
      <p:bldP spid="22" grpId="0" animBg="1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4">
            <a:extLst>
              <a:ext uri="{FF2B5EF4-FFF2-40B4-BE49-F238E27FC236}">
                <a16:creationId xmlns:a16="http://schemas.microsoft.com/office/drawing/2014/main" id="{A8170E2F-92E7-4262-BFD3-90B74BD87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EC39265A-699C-449A-B2CE-0A28C6EF974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05DA99D6-3F9B-4E41-857F-536C10BEE3A1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156573"/>
            <a:ext cx="749446" cy="701427"/>
          </a:xfrm>
          <a:prstGeom prst="rect">
            <a:avLst/>
          </a:prstGeom>
        </p:spPr>
      </p:pic>
      <p:pic>
        <p:nvPicPr>
          <p:cNvPr id="23" name="Picture 7">
            <a:extLst>
              <a:ext uri="{FF2B5EF4-FFF2-40B4-BE49-F238E27FC236}">
                <a16:creationId xmlns:a16="http://schemas.microsoft.com/office/drawing/2014/main" id="{03370153-A777-4DF9-B5BD-5293F0FFCF62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24" name="Picture 10">
            <a:extLst>
              <a:ext uri="{FF2B5EF4-FFF2-40B4-BE49-F238E27FC236}">
                <a16:creationId xmlns:a16="http://schemas.microsoft.com/office/drawing/2014/main" id="{0E56BBF6-E53B-4740-83C2-E4159F4B2065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03880" y="1128529"/>
            <a:ext cx="505210" cy="480696"/>
          </a:xfrm>
          <a:prstGeom prst="rect">
            <a:avLst/>
          </a:prstGeom>
        </p:spPr>
      </p:pic>
      <p:pic>
        <p:nvPicPr>
          <p:cNvPr id="25" name="Picture 11">
            <a:extLst>
              <a:ext uri="{FF2B5EF4-FFF2-40B4-BE49-F238E27FC236}">
                <a16:creationId xmlns:a16="http://schemas.microsoft.com/office/drawing/2014/main" id="{BB0E1D41-07DB-4069-9918-84DA17AA1D06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62CDC1D2-27A7-4BAA-89A6-096B38586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288924"/>
            <a:ext cx="10515600" cy="520377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endParaRPr lang="id-ID" sz="2400" b="1" dirty="0">
              <a:solidFill>
                <a:srgbClr val="04756F"/>
              </a:solidFill>
            </a:endParaRPr>
          </a:p>
          <a:p>
            <a:pPr marL="0" indent="0" algn="just"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27" name="Picture 16">
            <a:extLst>
              <a:ext uri="{FF2B5EF4-FFF2-40B4-BE49-F238E27FC236}">
                <a16:creationId xmlns:a16="http://schemas.microsoft.com/office/drawing/2014/main" id="{7B616E63-A884-40A1-B92C-3DC848ADC084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99863FC-E2E4-41A1-BF16-CE47EA9D6A8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240651"/>
            <a:ext cx="533333" cy="533333"/>
          </a:xfrm>
          <a:prstGeom prst="rect">
            <a:avLst/>
          </a:prstGeom>
        </p:spPr>
      </p:pic>
      <p:pic>
        <p:nvPicPr>
          <p:cNvPr id="35" name="Picture 8">
            <a:extLst>
              <a:ext uri="{FF2B5EF4-FFF2-40B4-BE49-F238E27FC236}">
                <a16:creationId xmlns:a16="http://schemas.microsoft.com/office/drawing/2014/main" id="{EEA2F890-2E27-4BB3-9AB7-8B5BF4647EE9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16127C4-EA0F-42C3-9CBD-FEEF6BAB8499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sp>
        <p:nvSpPr>
          <p:cNvPr id="30" name="TextBox 5">
            <a:extLst>
              <a:ext uri="{FF2B5EF4-FFF2-40B4-BE49-F238E27FC236}">
                <a16:creationId xmlns:a16="http://schemas.microsoft.com/office/drawing/2014/main" id="{A73E0087-58B9-4FF5-8457-443556D73D70}"/>
              </a:ext>
            </a:extLst>
          </p:cNvPr>
          <p:cNvSpPr txBox="1"/>
          <p:nvPr/>
        </p:nvSpPr>
        <p:spPr>
          <a:xfrm>
            <a:off x="2400092" y="0"/>
            <a:ext cx="7391816" cy="1200329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rgbClr val="FDBB2F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Data Visualization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6" name="Slide Zoom 35">
                <a:extLst>
                  <a:ext uri="{FF2B5EF4-FFF2-40B4-BE49-F238E27FC236}">
                    <a16:creationId xmlns:a16="http://schemas.microsoft.com/office/drawing/2014/main" id="{0F64DF26-EF4C-45D7-A10F-AD916D3DEE2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0928310" y="154729"/>
              <a:ext cx="593877" cy="593877"/>
            </p:xfrm>
            <a:graphic>
              <a:graphicData uri="http://schemas.microsoft.com/office/powerpoint/2016/slidezoom">
                <pslz:sldZm>
                  <pslz:sldZmObj sldId="392" cId="3808315996">
                    <pslz:zmPr id="{523CD3DF-B7FC-42FF-ADA8-816BC79058EA}" returnToParent="0" imageType="cover" transitionDur="1000">
                      <p166:blipFill xmlns:p166="http://schemas.microsoft.com/office/powerpoint/2016/6/main"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93877" cy="5938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6" name="Slide Zoom 3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0F64DF26-EF4C-45D7-A10F-AD916D3DEE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28310" y="154729"/>
                <a:ext cx="593877" cy="5938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42355B2B-07AC-4E89-8EDF-097FE8E9537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1486594" y="924439"/>
              <a:ext cx="658602" cy="1265548"/>
            </p:xfrm>
            <a:graphic>
              <a:graphicData uri="http://schemas.microsoft.com/office/powerpoint/2016/slidezoom">
                <pslz:sldZm>
                  <pslz:sldZmObj sldId="397" cId="3299003329">
                    <pslz:zmPr id="{1D714276-F92F-41D2-AEA7-F6BEDFD2E75E}" returnToParent="0" imageType="cover" transitionDur="1000">
                      <p166:blipFill xmlns:p166="http://schemas.microsoft.com/office/powerpoint/2016/6/main"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58602" cy="126554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42355B2B-07AC-4E89-8EDF-097FE8E953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86594" y="924439"/>
                <a:ext cx="658602" cy="126554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2148F1CB-DF13-4E4B-87F9-94AADB9FC53F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" t="375" r="1" b="1"/>
          <a:stretch/>
        </p:blipFill>
        <p:spPr>
          <a:xfrm>
            <a:off x="2008549" y="1035621"/>
            <a:ext cx="8174903" cy="570342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98591944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>
            <a:extLst>
              <a:ext uri="{FF2B5EF4-FFF2-40B4-BE49-F238E27FC236}">
                <a16:creationId xmlns:a16="http://schemas.microsoft.com/office/drawing/2014/main" id="{18279326-2A87-440F-8CAD-3B8DC329D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8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7" y="0"/>
            <a:ext cx="12188667" cy="6858000"/>
          </a:xfrm>
          <a:prstGeom prst="rect">
            <a:avLst/>
          </a:prstGeom>
          <a:noFill/>
          <a:effectLst>
            <a:outerShdw blurRad="1270000" dist="2527300" dir="21540000" sx="1000" sy="1000" algn="ctr" rotWithShape="0">
              <a:srgbClr val="000000"/>
            </a:outerShdw>
            <a:reflection stA="0" endPos="65000" dist="50800" dir="5400000" sy="-100000" algn="bl" rotWithShape="0"/>
          </a:effec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48CAE19F-7B99-40AE-87FF-537FF4A8FAA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969008">
            <a:off x="10941913" y="6100278"/>
            <a:ext cx="392047" cy="274297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AE7B2CE6-D920-4557-A188-DB5A7A4D5BF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15210" y="6156573"/>
            <a:ext cx="749446" cy="701427"/>
          </a:xfrm>
          <a:prstGeom prst="rect">
            <a:avLst/>
          </a:prstGeom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C4620A0D-251E-455B-9F6B-F4BE1B4ADC88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373621" y="-238295"/>
            <a:ext cx="997735" cy="920325"/>
          </a:xfrm>
          <a:prstGeom prst="rect">
            <a:avLst/>
          </a:prstGeom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BFFECE69-7279-4E90-8DC7-55179EDA9B58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03880" y="1128529"/>
            <a:ext cx="505210" cy="480696"/>
          </a:xfrm>
          <a:prstGeom prst="rect">
            <a:avLst/>
          </a:prstGeom>
        </p:spPr>
      </p:pic>
      <p:pic>
        <p:nvPicPr>
          <p:cNvPr id="7" name="Picture 11">
            <a:extLst>
              <a:ext uri="{FF2B5EF4-FFF2-40B4-BE49-F238E27FC236}">
                <a16:creationId xmlns:a16="http://schemas.microsoft.com/office/drawing/2014/main" id="{90CAB6AC-6CA7-4F28-8325-A82040562594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23172" y="6363772"/>
            <a:ext cx="838200" cy="26562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0CE1C8-9B0B-4C93-93CA-C17EAC77980E}"/>
              </a:ext>
            </a:extLst>
          </p:cNvPr>
          <p:cNvSpPr txBox="1">
            <a:spLocks/>
          </p:cNvSpPr>
          <p:nvPr/>
        </p:nvSpPr>
        <p:spPr>
          <a:xfrm>
            <a:off x="838202" y="1288924"/>
            <a:ext cx="10515600" cy="520377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id-ID" sz="2400" b="1">
              <a:solidFill>
                <a:srgbClr val="04756F"/>
              </a:solidFill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400" b="1" dirty="0">
              <a:solidFill>
                <a:srgbClr val="04756F"/>
              </a:solidFill>
            </a:endParaRP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309A98B6-8B2A-4D1A-BBFF-46B81A97072E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1759211">
            <a:off x="1196181" y="67086"/>
            <a:ext cx="646310" cy="4806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511D1-8F17-42FD-A78C-8247A99406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14" y="6240651"/>
            <a:ext cx="533333" cy="533333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08BD200C-6463-4CD8-8DC6-726171C0FE6B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 rot="1073525">
            <a:off x="5868307" y="6212800"/>
            <a:ext cx="1115570" cy="11917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6F06EC-21EB-4F11-AC7A-22B9F034BC3C}"/>
              </a:ext>
            </a:extLst>
          </p:cNvPr>
          <p:cNvSpPr txBox="1"/>
          <p:nvPr/>
        </p:nvSpPr>
        <p:spPr>
          <a:xfrm>
            <a:off x="5334000" y="1220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D43598DF-864E-4B94-9336-B6806F58F6D9}"/>
              </a:ext>
            </a:extLst>
          </p:cNvPr>
          <p:cNvSpPr txBox="1"/>
          <p:nvPr/>
        </p:nvSpPr>
        <p:spPr>
          <a:xfrm>
            <a:off x="2400092" y="0"/>
            <a:ext cx="7391816" cy="1200329"/>
          </a:xfrm>
          <a:prstGeom prst="rect">
            <a:avLst/>
          </a:prstGeom>
          <a:noFill/>
          <a:ln w="127000" cap="rnd" cmpd="thickThin">
            <a:noFill/>
            <a:prstDash val="solid"/>
            <a:beve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rgbClr val="FDBB2F"/>
                </a:solidFill>
                <a:effectLst>
                  <a:outerShdw blurRad="12700" dist="88900" dir="3000000" algn="tl" rotWithShape="0">
                    <a:srgbClr val="DD8D22">
                      <a:alpha val="40000"/>
                    </a:srgbClr>
                  </a:outerShdw>
                </a:effectLst>
                <a:latin typeface="Ubuntu"/>
              </a:rPr>
              <a:t>Data Visualization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0928310" y="154729"/>
              <a:ext cx="593877" cy="593877"/>
            </p:xfrm>
            <a:graphic>
              <a:graphicData uri="http://schemas.microsoft.com/office/powerpoint/2016/slidezoom">
                <pslz:sldZm>
                  <pslz:sldZmObj sldId="392" cId="3808315996">
                    <pslz:zmPr id="{523CD3DF-B7FC-42FF-ADA8-816BC79058EA}" returnToParent="0" imageType="cover" transitionDur="1000">
                      <p166:blipFill xmlns:p166="http://schemas.microsoft.com/office/powerpoint/2016/6/main"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93877" cy="59387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4" name="Slide Zoom 13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FA247318-3BE6-4995-8838-BC4225923A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28310" y="154729"/>
                <a:ext cx="593877" cy="59387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1486594" y="924439"/>
              <a:ext cx="658602" cy="1265548"/>
            </p:xfrm>
            <a:graphic>
              <a:graphicData uri="http://schemas.microsoft.com/office/powerpoint/2016/slidezoom">
                <pslz:sldZm>
                  <pslz:sldZmObj sldId="397" cId="3299003329">
                    <pslz:zmPr id="{1D714276-F92F-41D2-AEA7-F6BEDFD2E75E}" returnToParent="0" imageType="cover" transitionDur="1000">
                      <p166:blipFill xmlns:p166="http://schemas.microsoft.com/office/powerpoint/2016/6/main"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58602" cy="126554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ABC9B307-4FAE-4A19-B0DB-E2CE250C20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86594" y="924439"/>
                <a:ext cx="658602" cy="126554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21" name="Picture 20">
            <a:extLst>
              <a:ext uri="{FF2B5EF4-FFF2-40B4-BE49-F238E27FC236}">
                <a16:creationId xmlns:a16="http://schemas.microsoft.com/office/drawing/2014/main" id="{F86B3E46-68F6-4967-992A-13B4A2C4D1E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106" y="1184998"/>
            <a:ext cx="7293788" cy="545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54196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75000"/>
          </a:schemeClr>
        </a:solidFill>
        <a:ln>
          <a:solidFill>
            <a:schemeClr val="bg1"/>
          </a:solidFill>
        </a:ln>
        <a:effectLst>
          <a:outerShdw blurRad="50800" dist="38100" dir="18900000" algn="bl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 sz="7200" dirty="0">
            <a:solidFill>
              <a:schemeClr val="tx1"/>
            </a:solidFill>
            <a:latin typeface="Century Gothic" panose="020B0502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Cover and End Slide Master">
  <a:themeElements>
    <a:clrScheme name="ALLPPT - COLOR 120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6FC9C1"/>
      </a:accent1>
      <a:accent2>
        <a:srgbClr val="DD8D22"/>
      </a:accent2>
      <a:accent3>
        <a:srgbClr val="6FC9C1"/>
      </a:accent3>
      <a:accent4>
        <a:srgbClr val="DD8D22"/>
      </a:accent4>
      <a:accent5>
        <a:srgbClr val="6FC9C1"/>
      </a:accent5>
      <a:accent6>
        <a:srgbClr val="DD8D22"/>
      </a:accent6>
      <a:hlink>
        <a:srgbClr val="7030A0"/>
      </a:hlink>
      <a:folHlink>
        <a:srgbClr val="7F723D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4726</TotalTime>
  <Words>311</Words>
  <Application>Microsoft Office PowerPoint</Application>
  <PresentationFormat>Widescreen</PresentationFormat>
  <Paragraphs>91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Bauhaus 93</vt:lpstr>
      <vt:lpstr>Bodoni MT Black</vt:lpstr>
      <vt:lpstr>Calibri</vt:lpstr>
      <vt:lpstr>Calibri Light</vt:lpstr>
      <vt:lpstr>Century Gothic</vt:lpstr>
      <vt:lpstr>Helvetica Neue</vt:lpstr>
      <vt:lpstr>Ubuntu</vt:lpstr>
      <vt:lpstr>Office Theme</vt:lpstr>
      <vt:lpstr>Cover and End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Venue Lapangan</dc:title>
  <dc:creator>ERSA RIZKY</dc:creator>
  <cp:lastModifiedBy>Arif Widagdo</cp:lastModifiedBy>
  <cp:revision>337</cp:revision>
  <dcterms:created xsi:type="dcterms:W3CDTF">2017-06-14T03:27:09Z</dcterms:created>
  <dcterms:modified xsi:type="dcterms:W3CDTF">2021-11-18T15:26:18Z</dcterms:modified>
</cp:coreProperties>
</file>